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12192000"/>
  <p:embeddedFontLst>
    <p:embeddedFont>
      <p:font typeface="MiSans" panose="020B0604020202020204" charset="-122"/>
      <p:regular r:id="rId22"/>
    </p:embeddedFont>
    <p:embeddedFont>
      <p:font typeface="Noto Sans SC" panose="020B0604020202020204" charset="-128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1" d="100"/>
          <a:sy n="111" d="100"/>
        </p:scale>
        <p:origin x="5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6285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98779" y="2032000"/>
            <a:ext cx="37973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DreamyURL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578191" y="2743200"/>
            <a:ext cx="303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Proyecto de la Asignatura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263674" y="3149600"/>
            <a:ext cx="166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4AC4C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Ingeniería Web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5874" y="39370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lose/>
                <a:moveTo>
                  <a:pt x="115669" y="180975"/>
                </a:moveTo>
                <a:cubicBezTo>
                  <a:pt x="57031" y="180975"/>
                  <a:pt x="9525" y="228481"/>
                  <a:pt x="9525" y="287119"/>
                </a:cubicBezTo>
                <a:cubicBezTo>
                  <a:pt x="9525" y="296882"/>
                  <a:pt x="17443" y="304800"/>
                  <a:pt x="27206" y="304800"/>
                </a:cubicBezTo>
                <a:lnTo>
                  <a:pt x="239494" y="304800"/>
                </a:lnTo>
                <a:cubicBezTo>
                  <a:pt x="249257" y="304800"/>
                  <a:pt x="257175" y="296882"/>
                  <a:pt x="257175" y="287119"/>
                </a:cubicBezTo>
                <a:cubicBezTo>
                  <a:pt x="257175" y="228481"/>
                  <a:pt x="209669" y="180975"/>
                  <a:pt x="151031" y="180975"/>
                </a:cubicBezTo>
                <a:lnTo>
                  <a:pt x="115669" y="180975"/>
                </a:ln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7" name="Text 4"/>
          <p:cNvSpPr/>
          <p:nvPr/>
        </p:nvSpPr>
        <p:spPr>
          <a:xfrm>
            <a:off x="4234974" y="3911600"/>
            <a:ext cx="1612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Gomá, Marcos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457950" y="39370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lose/>
                <a:moveTo>
                  <a:pt x="115669" y="180975"/>
                </a:moveTo>
                <a:cubicBezTo>
                  <a:pt x="57031" y="180975"/>
                  <a:pt x="9525" y="228481"/>
                  <a:pt x="9525" y="287119"/>
                </a:cubicBezTo>
                <a:cubicBezTo>
                  <a:pt x="9525" y="296882"/>
                  <a:pt x="17443" y="304800"/>
                  <a:pt x="27206" y="304800"/>
                </a:cubicBezTo>
                <a:lnTo>
                  <a:pt x="239494" y="304800"/>
                </a:lnTo>
                <a:cubicBezTo>
                  <a:pt x="249257" y="304800"/>
                  <a:pt x="257175" y="296882"/>
                  <a:pt x="257175" y="287119"/>
                </a:cubicBezTo>
                <a:cubicBezTo>
                  <a:pt x="257175" y="228481"/>
                  <a:pt x="209669" y="180975"/>
                  <a:pt x="151031" y="180975"/>
                </a:cubicBezTo>
                <a:lnTo>
                  <a:pt x="115669" y="180975"/>
                </a:ln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9" name="Text 6"/>
          <p:cNvSpPr/>
          <p:nvPr/>
        </p:nvSpPr>
        <p:spPr>
          <a:xfrm>
            <a:off x="6877050" y="3911600"/>
            <a:ext cx="153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Ayllón, Miguel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15874" y="4495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lose/>
                <a:moveTo>
                  <a:pt x="115669" y="180975"/>
                </a:moveTo>
                <a:cubicBezTo>
                  <a:pt x="57031" y="180975"/>
                  <a:pt x="9525" y="228481"/>
                  <a:pt x="9525" y="287119"/>
                </a:cubicBezTo>
                <a:cubicBezTo>
                  <a:pt x="9525" y="296882"/>
                  <a:pt x="17443" y="304800"/>
                  <a:pt x="27206" y="304800"/>
                </a:cubicBezTo>
                <a:lnTo>
                  <a:pt x="239494" y="304800"/>
                </a:lnTo>
                <a:cubicBezTo>
                  <a:pt x="249257" y="304800"/>
                  <a:pt x="257175" y="296882"/>
                  <a:pt x="257175" y="287119"/>
                </a:cubicBezTo>
                <a:cubicBezTo>
                  <a:pt x="257175" y="228481"/>
                  <a:pt x="209669" y="180975"/>
                  <a:pt x="151031" y="180975"/>
                </a:cubicBezTo>
                <a:lnTo>
                  <a:pt x="115669" y="180975"/>
                </a:ln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11" name="Text 8"/>
          <p:cNvSpPr/>
          <p:nvPr/>
        </p:nvSpPr>
        <p:spPr>
          <a:xfrm>
            <a:off x="4234974" y="4470400"/>
            <a:ext cx="125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Villa, Pablo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457950" y="4495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lose/>
                <a:moveTo>
                  <a:pt x="115669" y="180975"/>
                </a:moveTo>
                <a:cubicBezTo>
                  <a:pt x="57031" y="180975"/>
                  <a:pt x="9525" y="228481"/>
                  <a:pt x="9525" y="287119"/>
                </a:cubicBezTo>
                <a:cubicBezTo>
                  <a:pt x="9525" y="296882"/>
                  <a:pt x="17443" y="304800"/>
                  <a:pt x="27206" y="304800"/>
                </a:cubicBezTo>
                <a:lnTo>
                  <a:pt x="239494" y="304800"/>
                </a:lnTo>
                <a:cubicBezTo>
                  <a:pt x="249257" y="304800"/>
                  <a:pt x="257175" y="296882"/>
                  <a:pt x="257175" y="287119"/>
                </a:cubicBezTo>
                <a:cubicBezTo>
                  <a:pt x="257175" y="228481"/>
                  <a:pt x="209669" y="180975"/>
                  <a:pt x="151031" y="180975"/>
                </a:cubicBezTo>
                <a:lnTo>
                  <a:pt x="115669" y="180975"/>
                </a:ln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13" name="Text 10"/>
          <p:cNvSpPr/>
          <p:nvPr/>
        </p:nvSpPr>
        <p:spPr>
          <a:xfrm>
            <a:off x="6877050" y="4470400"/>
            <a:ext cx="153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Cuesta, Jorge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2628900" y="1594632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2628900" y="1594632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7160000">
            <a:off x="1818005" y="6063762"/>
            <a:ext cx="1478915" cy="147891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7160000">
            <a:off x="1818005" y="6063762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9130626" y="-877423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/>
              </a:gs>
            </a:gsLst>
            <a:lin ang="54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9130626" y="-877423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0584815" y="5888502"/>
            <a:ext cx="2082165" cy="2082165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gradFill flip="none" rotWithShape="1">
            <a:gsLst>
              <a:gs pos="0">
                <a:srgbClr val="90D0DF"/>
              </a:gs>
              <a:gs pos="4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0584815" y="5888502"/>
            <a:ext cx="2082165" cy="20821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42702" y="3868507"/>
            <a:ext cx="6653306" cy="9608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3600" dirty="0">
                <a:solidFill>
                  <a:srgbClr val="63BCC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Funcionalidades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61668" y="1594675"/>
            <a:ext cx="1815374" cy="1815374"/>
          </a:xfrm>
          <a:prstGeom prst="ellipse">
            <a:avLst/>
          </a:prstGeom>
          <a:gradFill flip="none" rotWithShape="1">
            <a:gsLst>
              <a:gs pos="0">
                <a:srgbClr val="90D0DF"/>
              </a:gs>
              <a:gs pos="12000">
                <a:srgbClr val="90D0DF"/>
              </a:gs>
              <a:gs pos="100000">
                <a:srgbClr val="F6F8FD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361668" y="1594675"/>
            <a:ext cx="1815374" cy="181537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93785" y="-474789"/>
            <a:ext cx="2069465" cy="2069465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0"/>
                </a:srgbClr>
              </a:gs>
              <a:gs pos="100000">
                <a:srgbClr val="90D0DF">
                  <a:alpha val="34000"/>
                </a:srgbClr>
              </a:gs>
            </a:gsLst>
            <a:lin ang="54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8693785" y="-474789"/>
            <a:ext cx="2069465" cy="2069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8542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Funcionalidad: Accesibilidad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96850" y="2667000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Objetivo: Asegurar que la web destino existe y responde correctamente (Status 2xx).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167289" y="34290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638651" y="-31313"/>
                </a:moveTo>
                <a:cubicBezTo>
                  <a:pt x="650319" y="-35481"/>
                  <a:pt x="663178" y="-32504"/>
                  <a:pt x="671989" y="-23812"/>
                </a:cubicBezTo>
                <a:cubicBezTo>
                  <a:pt x="680799" y="-15121"/>
                  <a:pt x="683657" y="-2143"/>
                  <a:pt x="679490" y="9525"/>
                </a:cubicBezTo>
                <a:lnTo>
                  <a:pt x="467558" y="601147"/>
                </a:lnTo>
                <a:cubicBezTo>
                  <a:pt x="461605" y="617696"/>
                  <a:pt x="446008" y="628650"/>
                  <a:pt x="428506" y="628650"/>
                </a:cubicBezTo>
                <a:cubicBezTo>
                  <a:pt x="411599" y="628650"/>
                  <a:pt x="396359" y="618411"/>
                  <a:pt x="390049" y="602813"/>
                </a:cubicBezTo>
                <a:lnTo>
                  <a:pt x="313611" y="414695"/>
                </a:lnTo>
                <a:cubicBezTo>
                  <a:pt x="308253" y="401598"/>
                  <a:pt x="310634" y="386596"/>
                  <a:pt x="319802" y="375880"/>
                </a:cubicBezTo>
                <a:lnTo>
                  <a:pt x="432316" y="242054"/>
                </a:lnTo>
                <a:cubicBezTo>
                  <a:pt x="438388" y="234791"/>
                  <a:pt x="437912" y="224195"/>
                  <a:pt x="431244" y="217527"/>
                </a:cubicBezTo>
                <a:cubicBezTo>
                  <a:pt x="424577" y="210860"/>
                  <a:pt x="413861" y="210383"/>
                  <a:pt x="406717" y="216456"/>
                </a:cubicBezTo>
                <a:lnTo>
                  <a:pt x="272891" y="328732"/>
                </a:lnTo>
                <a:cubicBezTo>
                  <a:pt x="262057" y="337780"/>
                  <a:pt x="247174" y="340162"/>
                  <a:pt x="234077" y="334923"/>
                </a:cubicBezTo>
                <a:lnTo>
                  <a:pt x="45363" y="258128"/>
                </a:lnTo>
                <a:cubicBezTo>
                  <a:pt x="29766" y="251817"/>
                  <a:pt x="19526" y="236577"/>
                  <a:pt x="19526" y="219670"/>
                </a:cubicBezTo>
                <a:cubicBezTo>
                  <a:pt x="19526" y="202168"/>
                  <a:pt x="30480" y="186571"/>
                  <a:pt x="47030" y="180618"/>
                </a:cubicBezTo>
                <a:lnTo>
                  <a:pt x="638651" y="-31313"/>
                </a:ln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6" name="Text 3"/>
          <p:cNvSpPr/>
          <p:nvPr/>
        </p:nvSpPr>
        <p:spPr>
          <a:xfrm>
            <a:off x="319088" y="4140200"/>
            <a:ext cx="238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Encolar en RabbitMQ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939733" y="3708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48806" y="248781"/>
                </a:moveTo>
                <a:cubicBezTo>
                  <a:pt x="459968" y="237619"/>
                  <a:pt x="459968" y="219492"/>
                  <a:pt x="448806" y="208330"/>
                </a:cubicBezTo>
                <a:lnTo>
                  <a:pt x="305931" y="65455"/>
                </a:lnTo>
                <a:cubicBezTo>
                  <a:pt x="294769" y="54293"/>
                  <a:pt x="276642" y="54293"/>
                  <a:pt x="265480" y="65455"/>
                </a:cubicBezTo>
                <a:cubicBezTo>
                  <a:pt x="254318" y="76617"/>
                  <a:pt x="254318" y="94744"/>
                  <a:pt x="265480" y="105906"/>
                </a:cubicBezTo>
                <a:lnTo>
                  <a:pt x="35959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359599" y="257175"/>
                </a:lnTo>
                <a:lnTo>
                  <a:pt x="265480" y="351294"/>
                </a:lnTo>
                <a:cubicBezTo>
                  <a:pt x="254317" y="362456"/>
                  <a:pt x="254317" y="380583"/>
                  <a:pt x="265480" y="391745"/>
                </a:cubicBezTo>
                <a:cubicBezTo>
                  <a:pt x="276642" y="402908"/>
                  <a:pt x="294769" y="402908"/>
                  <a:pt x="305931" y="391745"/>
                </a:cubicBezTo>
                <a:lnTo>
                  <a:pt x="448806" y="248870"/>
                </a:ln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8" name="Shape 5"/>
          <p:cNvSpPr/>
          <p:nvPr/>
        </p:nvSpPr>
        <p:spPr>
          <a:xfrm>
            <a:off x="4259104" y="3429000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>
                <a:moveTo>
                  <a:pt x="495181" y="250627"/>
                </a:moveTo>
                <a:cubicBezTo>
                  <a:pt x="509707" y="246698"/>
                  <a:pt x="524947" y="253603"/>
                  <a:pt x="531495" y="267057"/>
                </a:cubicBezTo>
                <a:lnTo>
                  <a:pt x="553641" y="311825"/>
                </a:lnTo>
                <a:cubicBezTo>
                  <a:pt x="565904" y="313492"/>
                  <a:pt x="577929" y="316825"/>
                  <a:pt x="589240" y="321469"/>
                </a:cubicBezTo>
                <a:lnTo>
                  <a:pt x="630912" y="293727"/>
                </a:lnTo>
                <a:cubicBezTo>
                  <a:pt x="643414" y="285393"/>
                  <a:pt x="659963" y="287060"/>
                  <a:pt x="670560" y="297656"/>
                </a:cubicBezTo>
                <a:lnTo>
                  <a:pt x="693420" y="320516"/>
                </a:lnTo>
                <a:cubicBezTo>
                  <a:pt x="704017" y="331113"/>
                  <a:pt x="705683" y="347782"/>
                  <a:pt x="697349" y="360164"/>
                </a:cubicBezTo>
                <a:lnTo>
                  <a:pt x="669608" y="401717"/>
                </a:lnTo>
                <a:cubicBezTo>
                  <a:pt x="671870" y="407313"/>
                  <a:pt x="673894" y="413147"/>
                  <a:pt x="675561" y="419219"/>
                </a:cubicBezTo>
                <a:cubicBezTo>
                  <a:pt x="677228" y="425291"/>
                  <a:pt x="678299" y="431244"/>
                  <a:pt x="679133" y="437317"/>
                </a:cubicBezTo>
                <a:lnTo>
                  <a:pt x="724019" y="459462"/>
                </a:lnTo>
                <a:cubicBezTo>
                  <a:pt x="737473" y="466130"/>
                  <a:pt x="744379" y="481370"/>
                  <a:pt x="740450" y="495776"/>
                </a:cubicBezTo>
                <a:lnTo>
                  <a:pt x="732115" y="526971"/>
                </a:lnTo>
                <a:cubicBezTo>
                  <a:pt x="728186" y="541377"/>
                  <a:pt x="714732" y="551140"/>
                  <a:pt x="699730" y="550188"/>
                </a:cubicBezTo>
                <a:lnTo>
                  <a:pt x="649724" y="546973"/>
                </a:lnTo>
                <a:cubicBezTo>
                  <a:pt x="642223" y="556617"/>
                  <a:pt x="633532" y="565547"/>
                  <a:pt x="623649" y="573167"/>
                </a:cubicBezTo>
                <a:lnTo>
                  <a:pt x="626864" y="623054"/>
                </a:lnTo>
                <a:cubicBezTo>
                  <a:pt x="627817" y="638056"/>
                  <a:pt x="618053" y="651629"/>
                  <a:pt x="603647" y="655439"/>
                </a:cubicBezTo>
                <a:lnTo>
                  <a:pt x="572453" y="663773"/>
                </a:lnTo>
                <a:cubicBezTo>
                  <a:pt x="557927" y="667702"/>
                  <a:pt x="542806" y="660797"/>
                  <a:pt x="536138" y="647343"/>
                </a:cubicBezTo>
                <a:lnTo>
                  <a:pt x="513993" y="602575"/>
                </a:lnTo>
                <a:cubicBezTo>
                  <a:pt x="501729" y="600908"/>
                  <a:pt x="489704" y="597575"/>
                  <a:pt x="478393" y="592931"/>
                </a:cubicBezTo>
                <a:lnTo>
                  <a:pt x="436721" y="620673"/>
                </a:lnTo>
                <a:cubicBezTo>
                  <a:pt x="424220" y="629007"/>
                  <a:pt x="407670" y="627340"/>
                  <a:pt x="397073" y="616744"/>
                </a:cubicBezTo>
                <a:lnTo>
                  <a:pt x="374213" y="593884"/>
                </a:lnTo>
                <a:cubicBezTo>
                  <a:pt x="363617" y="583287"/>
                  <a:pt x="361950" y="566738"/>
                  <a:pt x="370284" y="554236"/>
                </a:cubicBezTo>
                <a:lnTo>
                  <a:pt x="398026" y="512564"/>
                </a:lnTo>
                <a:cubicBezTo>
                  <a:pt x="395764" y="506968"/>
                  <a:pt x="393740" y="501134"/>
                  <a:pt x="392073" y="495062"/>
                </a:cubicBezTo>
                <a:cubicBezTo>
                  <a:pt x="390406" y="488990"/>
                  <a:pt x="389334" y="482918"/>
                  <a:pt x="388501" y="476964"/>
                </a:cubicBezTo>
                <a:lnTo>
                  <a:pt x="343614" y="454819"/>
                </a:lnTo>
                <a:cubicBezTo>
                  <a:pt x="330160" y="448151"/>
                  <a:pt x="323374" y="432911"/>
                  <a:pt x="327184" y="418505"/>
                </a:cubicBezTo>
                <a:lnTo>
                  <a:pt x="335518" y="387310"/>
                </a:lnTo>
                <a:cubicBezTo>
                  <a:pt x="339447" y="372904"/>
                  <a:pt x="352901" y="363141"/>
                  <a:pt x="367903" y="364093"/>
                </a:cubicBezTo>
                <a:lnTo>
                  <a:pt x="417790" y="367308"/>
                </a:lnTo>
                <a:cubicBezTo>
                  <a:pt x="425291" y="357664"/>
                  <a:pt x="433983" y="348734"/>
                  <a:pt x="443865" y="341114"/>
                </a:cubicBezTo>
                <a:lnTo>
                  <a:pt x="440650" y="291346"/>
                </a:lnTo>
                <a:cubicBezTo>
                  <a:pt x="439698" y="276344"/>
                  <a:pt x="449461" y="262771"/>
                  <a:pt x="463867" y="258961"/>
                </a:cubicBezTo>
                <a:lnTo>
                  <a:pt x="495062" y="250627"/>
                </a:lnTo>
                <a:close/>
                <a:moveTo>
                  <a:pt x="533876" y="404813"/>
                </a:moveTo>
                <a:cubicBezTo>
                  <a:pt x="504963" y="404845"/>
                  <a:pt x="481515" y="428346"/>
                  <a:pt x="481548" y="457260"/>
                </a:cubicBezTo>
                <a:cubicBezTo>
                  <a:pt x="481581" y="486173"/>
                  <a:pt x="505082" y="509620"/>
                  <a:pt x="533995" y="509588"/>
                </a:cubicBezTo>
                <a:cubicBezTo>
                  <a:pt x="562909" y="509555"/>
                  <a:pt x="586356" y="486054"/>
                  <a:pt x="586323" y="457140"/>
                </a:cubicBezTo>
                <a:cubicBezTo>
                  <a:pt x="586290" y="428227"/>
                  <a:pt x="562790" y="404780"/>
                  <a:pt x="533876" y="404813"/>
                </a:cubicBezTo>
                <a:close/>
                <a:moveTo>
                  <a:pt x="267772" y="-54173"/>
                </a:moveTo>
                <a:lnTo>
                  <a:pt x="298966" y="-45839"/>
                </a:lnTo>
                <a:cubicBezTo>
                  <a:pt x="313373" y="-41910"/>
                  <a:pt x="323136" y="-28337"/>
                  <a:pt x="322183" y="-13454"/>
                </a:cubicBezTo>
                <a:lnTo>
                  <a:pt x="318968" y="36314"/>
                </a:lnTo>
                <a:cubicBezTo>
                  <a:pt x="328851" y="43934"/>
                  <a:pt x="337542" y="52745"/>
                  <a:pt x="345043" y="62508"/>
                </a:cubicBezTo>
                <a:lnTo>
                  <a:pt x="395049" y="59293"/>
                </a:lnTo>
                <a:cubicBezTo>
                  <a:pt x="409932" y="58341"/>
                  <a:pt x="423505" y="68104"/>
                  <a:pt x="427434" y="82510"/>
                </a:cubicBezTo>
                <a:lnTo>
                  <a:pt x="435769" y="113705"/>
                </a:lnTo>
                <a:cubicBezTo>
                  <a:pt x="439579" y="128111"/>
                  <a:pt x="432792" y="143351"/>
                  <a:pt x="419338" y="150019"/>
                </a:cubicBezTo>
                <a:lnTo>
                  <a:pt x="374452" y="172164"/>
                </a:lnTo>
                <a:cubicBezTo>
                  <a:pt x="373618" y="178237"/>
                  <a:pt x="372428" y="184309"/>
                  <a:pt x="370880" y="190262"/>
                </a:cubicBezTo>
                <a:cubicBezTo>
                  <a:pt x="369332" y="196215"/>
                  <a:pt x="367189" y="202168"/>
                  <a:pt x="364927" y="207764"/>
                </a:cubicBezTo>
                <a:lnTo>
                  <a:pt x="392668" y="249436"/>
                </a:lnTo>
                <a:cubicBezTo>
                  <a:pt x="401003" y="261937"/>
                  <a:pt x="399336" y="278487"/>
                  <a:pt x="388739" y="289084"/>
                </a:cubicBezTo>
                <a:lnTo>
                  <a:pt x="365879" y="311944"/>
                </a:lnTo>
                <a:cubicBezTo>
                  <a:pt x="355283" y="322540"/>
                  <a:pt x="338733" y="324207"/>
                  <a:pt x="326231" y="315873"/>
                </a:cubicBezTo>
                <a:lnTo>
                  <a:pt x="284559" y="288131"/>
                </a:lnTo>
                <a:cubicBezTo>
                  <a:pt x="273248" y="292775"/>
                  <a:pt x="261223" y="296108"/>
                  <a:pt x="248960" y="297775"/>
                </a:cubicBezTo>
                <a:lnTo>
                  <a:pt x="226814" y="342543"/>
                </a:lnTo>
                <a:cubicBezTo>
                  <a:pt x="220147" y="355997"/>
                  <a:pt x="204907" y="362783"/>
                  <a:pt x="190500" y="358973"/>
                </a:cubicBezTo>
                <a:lnTo>
                  <a:pt x="159306" y="350639"/>
                </a:lnTo>
                <a:cubicBezTo>
                  <a:pt x="144780" y="346710"/>
                  <a:pt x="135136" y="333137"/>
                  <a:pt x="136088" y="318254"/>
                </a:cubicBezTo>
                <a:lnTo>
                  <a:pt x="139303" y="268367"/>
                </a:lnTo>
                <a:cubicBezTo>
                  <a:pt x="129421" y="260747"/>
                  <a:pt x="120729" y="251936"/>
                  <a:pt x="113228" y="242173"/>
                </a:cubicBezTo>
                <a:lnTo>
                  <a:pt x="63222" y="245388"/>
                </a:lnTo>
                <a:cubicBezTo>
                  <a:pt x="48339" y="246340"/>
                  <a:pt x="34766" y="236577"/>
                  <a:pt x="30837" y="222171"/>
                </a:cubicBezTo>
                <a:lnTo>
                  <a:pt x="22503" y="190976"/>
                </a:lnTo>
                <a:cubicBezTo>
                  <a:pt x="18693" y="176570"/>
                  <a:pt x="25479" y="161330"/>
                  <a:pt x="38933" y="154662"/>
                </a:cubicBezTo>
                <a:lnTo>
                  <a:pt x="83820" y="132517"/>
                </a:lnTo>
                <a:cubicBezTo>
                  <a:pt x="84653" y="126444"/>
                  <a:pt x="85844" y="120491"/>
                  <a:pt x="87392" y="114419"/>
                </a:cubicBezTo>
                <a:cubicBezTo>
                  <a:pt x="89059" y="108347"/>
                  <a:pt x="90964" y="102513"/>
                  <a:pt x="93345" y="96917"/>
                </a:cubicBezTo>
                <a:lnTo>
                  <a:pt x="65603" y="55364"/>
                </a:lnTo>
                <a:cubicBezTo>
                  <a:pt x="57269" y="42863"/>
                  <a:pt x="58936" y="26313"/>
                  <a:pt x="69533" y="15716"/>
                </a:cubicBezTo>
                <a:lnTo>
                  <a:pt x="92393" y="-7144"/>
                </a:lnTo>
                <a:cubicBezTo>
                  <a:pt x="102989" y="-17740"/>
                  <a:pt x="119539" y="-19407"/>
                  <a:pt x="132040" y="-11073"/>
                </a:cubicBezTo>
                <a:lnTo>
                  <a:pt x="173712" y="16669"/>
                </a:lnTo>
                <a:cubicBezTo>
                  <a:pt x="185023" y="12025"/>
                  <a:pt x="197048" y="8692"/>
                  <a:pt x="209312" y="7025"/>
                </a:cubicBezTo>
                <a:lnTo>
                  <a:pt x="231458" y="-37743"/>
                </a:lnTo>
                <a:cubicBezTo>
                  <a:pt x="238125" y="-51197"/>
                  <a:pt x="253246" y="-57983"/>
                  <a:pt x="267772" y="-54173"/>
                </a:cubicBezTo>
                <a:close/>
                <a:moveTo>
                  <a:pt x="229076" y="100013"/>
                </a:moveTo>
                <a:cubicBezTo>
                  <a:pt x="200163" y="100013"/>
                  <a:pt x="176689" y="123487"/>
                  <a:pt x="176689" y="152400"/>
                </a:cubicBezTo>
                <a:cubicBezTo>
                  <a:pt x="176689" y="181313"/>
                  <a:pt x="200163" y="204787"/>
                  <a:pt x="229076" y="204787"/>
                </a:cubicBezTo>
                <a:cubicBezTo>
                  <a:pt x="257990" y="204787"/>
                  <a:pt x="281464" y="181313"/>
                  <a:pt x="281464" y="152400"/>
                </a:cubicBezTo>
                <a:cubicBezTo>
                  <a:pt x="281464" y="123487"/>
                  <a:pt x="257990" y="100013"/>
                  <a:pt x="229076" y="100013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9" name="Text 6"/>
          <p:cNvSpPr/>
          <p:nvPr/>
        </p:nvSpPr>
        <p:spPr>
          <a:xfrm>
            <a:off x="3635216" y="4140200"/>
            <a:ext cx="200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Worker Consume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883434" y="3708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48806" y="248781"/>
                </a:moveTo>
                <a:cubicBezTo>
                  <a:pt x="459968" y="237619"/>
                  <a:pt x="459968" y="219492"/>
                  <a:pt x="448806" y="208330"/>
                </a:cubicBezTo>
                <a:lnTo>
                  <a:pt x="305931" y="65455"/>
                </a:lnTo>
                <a:cubicBezTo>
                  <a:pt x="294769" y="54293"/>
                  <a:pt x="276642" y="54293"/>
                  <a:pt x="265480" y="65455"/>
                </a:cubicBezTo>
                <a:cubicBezTo>
                  <a:pt x="254318" y="76617"/>
                  <a:pt x="254318" y="94744"/>
                  <a:pt x="265480" y="105906"/>
                </a:cubicBezTo>
                <a:lnTo>
                  <a:pt x="35959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359599" y="257175"/>
                </a:lnTo>
                <a:lnTo>
                  <a:pt x="265480" y="351294"/>
                </a:lnTo>
                <a:cubicBezTo>
                  <a:pt x="254317" y="362456"/>
                  <a:pt x="254317" y="380583"/>
                  <a:pt x="265480" y="391745"/>
                </a:cubicBezTo>
                <a:cubicBezTo>
                  <a:pt x="276642" y="402908"/>
                  <a:pt x="294769" y="402908"/>
                  <a:pt x="305931" y="391745"/>
                </a:cubicBezTo>
                <a:lnTo>
                  <a:pt x="448806" y="248870"/>
                </a:ln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11" name="Shape 8"/>
          <p:cNvSpPr/>
          <p:nvPr/>
        </p:nvSpPr>
        <p:spPr>
          <a:xfrm>
            <a:off x="7380922" y="3429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cubicBezTo>
                  <a:pt x="310277" y="0"/>
                  <a:pt x="315754" y="1191"/>
                  <a:pt x="320754" y="3453"/>
                </a:cubicBezTo>
                <a:lnTo>
                  <a:pt x="545068" y="98584"/>
                </a:lnTo>
                <a:cubicBezTo>
                  <a:pt x="571262" y="109657"/>
                  <a:pt x="590788" y="135493"/>
                  <a:pt x="590669" y="166688"/>
                </a:cubicBezTo>
                <a:cubicBezTo>
                  <a:pt x="590074" y="284797"/>
                  <a:pt x="541496" y="500896"/>
                  <a:pt x="336352" y="599123"/>
                </a:cubicBezTo>
                <a:cubicBezTo>
                  <a:pt x="316468" y="608647"/>
                  <a:pt x="293370" y="608647"/>
                  <a:pt x="273487" y="599123"/>
                </a:cubicBezTo>
                <a:cubicBezTo>
                  <a:pt x="68223" y="500896"/>
                  <a:pt x="19764" y="284797"/>
                  <a:pt x="19169" y="166688"/>
                </a:cubicBezTo>
                <a:cubicBezTo>
                  <a:pt x="19050" y="135493"/>
                  <a:pt x="38576" y="109657"/>
                  <a:pt x="64770" y="98584"/>
                </a:cubicBezTo>
                <a:lnTo>
                  <a:pt x="288965" y="3453"/>
                </a:lnTo>
                <a:cubicBezTo>
                  <a:pt x="293965" y="1191"/>
                  <a:pt x="299323" y="0"/>
                  <a:pt x="304800" y="0"/>
                </a:cubicBezTo>
                <a:close/>
                <a:moveTo>
                  <a:pt x="304800" y="79534"/>
                </a:moveTo>
                <a:lnTo>
                  <a:pt x="304800" y="529709"/>
                </a:lnTo>
                <a:cubicBezTo>
                  <a:pt x="469106" y="450175"/>
                  <a:pt x="513278" y="273963"/>
                  <a:pt x="514350" y="168473"/>
                </a:cubicBezTo>
                <a:lnTo>
                  <a:pt x="304800" y="79653"/>
                </a:lnTo>
                <a:lnTo>
                  <a:pt x="304800" y="79653"/>
                </a:ln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12" name="Text 9"/>
          <p:cNvSpPr/>
          <p:nvPr/>
        </p:nvSpPr>
        <p:spPr>
          <a:xfrm>
            <a:off x="6578918" y="4140200"/>
            <a:ext cx="2209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Resilience4j (Retry)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9030812" y="3708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48806" y="248781"/>
                </a:moveTo>
                <a:cubicBezTo>
                  <a:pt x="459968" y="237619"/>
                  <a:pt x="459968" y="219492"/>
                  <a:pt x="448806" y="208330"/>
                </a:cubicBezTo>
                <a:lnTo>
                  <a:pt x="305931" y="65455"/>
                </a:lnTo>
                <a:cubicBezTo>
                  <a:pt x="294769" y="54293"/>
                  <a:pt x="276642" y="54293"/>
                  <a:pt x="265480" y="65455"/>
                </a:cubicBezTo>
                <a:cubicBezTo>
                  <a:pt x="254318" y="76617"/>
                  <a:pt x="254318" y="94744"/>
                  <a:pt x="265480" y="105906"/>
                </a:cubicBezTo>
                <a:lnTo>
                  <a:pt x="35959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359599" y="257175"/>
                </a:lnTo>
                <a:lnTo>
                  <a:pt x="265480" y="351294"/>
                </a:lnTo>
                <a:cubicBezTo>
                  <a:pt x="254317" y="362456"/>
                  <a:pt x="254317" y="380583"/>
                  <a:pt x="265480" y="391745"/>
                </a:cubicBezTo>
                <a:cubicBezTo>
                  <a:pt x="276642" y="402908"/>
                  <a:pt x="294769" y="402908"/>
                  <a:pt x="305931" y="391745"/>
                </a:cubicBezTo>
                <a:lnTo>
                  <a:pt x="448806" y="248870"/>
                </a:ln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14" name="Shape 11"/>
          <p:cNvSpPr/>
          <p:nvPr/>
        </p:nvSpPr>
        <p:spPr>
          <a:xfrm>
            <a:off x="10494169" y="3429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609600"/>
                </a:moveTo>
                <a:cubicBezTo>
                  <a:pt x="473024" y="609600"/>
                  <a:pt x="609600" y="473024"/>
                  <a:pt x="609600" y="304800"/>
                </a:cubicBezTo>
                <a:cubicBezTo>
                  <a:pt x="609600" y="136576"/>
                  <a:pt x="473024" y="0"/>
                  <a:pt x="304800" y="0"/>
                </a:cubicBezTo>
                <a:cubicBezTo>
                  <a:pt x="136576" y="0"/>
                  <a:pt x="0" y="136576"/>
                  <a:pt x="0" y="304800"/>
                </a:cubicBezTo>
                <a:cubicBezTo>
                  <a:pt x="0" y="473024"/>
                  <a:pt x="136576" y="609600"/>
                  <a:pt x="304800" y="609600"/>
                </a:cubicBezTo>
                <a:close/>
                <a:moveTo>
                  <a:pt x="405289" y="253246"/>
                </a:moveTo>
                <a:lnTo>
                  <a:pt x="310039" y="405646"/>
                </a:lnTo>
                <a:cubicBezTo>
                  <a:pt x="305038" y="413623"/>
                  <a:pt x="296466" y="418624"/>
                  <a:pt x="287060" y="419100"/>
                </a:cubicBezTo>
                <a:cubicBezTo>
                  <a:pt x="277654" y="419576"/>
                  <a:pt x="268605" y="415290"/>
                  <a:pt x="263009" y="407670"/>
                </a:cubicBezTo>
                <a:lnTo>
                  <a:pt x="205859" y="331470"/>
                </a:lnTo>
                <a:cubicBezTo>
                  <a:pt x="196334" y="318849"/>
                  <a:pt x="198953" y="300990"/>
                  <a:pt x="211574" y="291465"/>
                </a:cubicBezTo>
                <a:cubicBezTo>
                  <a:pt x="224195" y="281940"/>
                  <a:pt x="242054" y="284559"/>
                  <a:pt x="251579" y="297180"/>
                </a:cubicBezTo>
                <a:lnTo>
                  <a:pt x="283726" y="340043"/>
                </a:lnTo>
                <a:lnTo>
                  <a:pt x="356830" y="223004"/>
                </a:lnTo>
                <a:cubicBezTo>
                  <a:pt x="365165" y="209669"/>
                  <a:pt x="382786" y="205502"/>
                  <a:pt x="396240" y="213955"/>
                </a:cubicBezTo>
                <a:cubicBezTo>
                  <a:pt x="409694" y="222409"/>
                  <a:pt x="413742" y="239911"/>
                  <a:pt x="405289" y="253365"/>
                </a:cubicBez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15" name="Text 12"/>
          <p:cNvSpPr/>
          <p:nvPr/>
        </p:nvSpPr>
        <p:spPr>
          <a:xfrm>
            <a:off x="9726295" y="4140200"/>
            <a:ext cx="214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 ¿Accesible? → OK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209550" y="4749800"/>
            <a:ext cx="1177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 la URL es accesible, el flujo continúa a la fase de </a:t>
            </a:r>
            <a:r>
              <a:rPr lang="en-US" sz="1400" b="1" dirty="0">
                <a:solidFill>
                  <a:srgbClr val="21B5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Safe Browsing</a:t>
            </a:r>
            <a:r>
              <a:rPr lang="en-US" sz="14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 Si no, se lanza una excepción y se rechaza la petición.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8472" y="0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8542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Funcionalidad: Google Safe Browsing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96850" y="2667000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Objetivo: Detectar URLs maliciosas (malware, phishing) y evitar acortarlas.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42595" y="4140200"/>
            <a:ext cx="157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</a:t>
            </a:r>
            <a:r>
              <a:rPr lang="en-US" sz="1600" b="1" dirty="0" err="1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Encolar</a:t>
            </a: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600" b="1" dirty="0" err="1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</a:t>
            </a: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RabbitMQ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508726" y="3708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48806" y="248781"/>
                </a:moveTo>
                <a:cubicBezTo>
                  <a:pt x="459968" y="237619"/>
                  <a:pt x="459968" y="219492"/>
                  <a:pt x="448806" y="208330"/>
                </a:cubicBezTo>
                <a:lnTo>
                  <a:pt x="305931" y="65455"/>
                </a:lnTo>
                <a:cubicBezTo>
                  <a:pt x="294769" y="54293"/>
                  <a:pt x="276642" y="54293"/>
                  <a:pt x="265480" y="65455"/>
                </a:cubicBezTo>
                <a:cubicBezTo>
                  <a:pt x="254318" y="76617"/>
                  <a:pt x="254318" y="94744"/>
                  <a:pt x="265480" y="105906"/>
                </a:cubicBezTo>
                <a:lnTo>
                  <a:pt x="35959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359599" y="257175"/>
                </a:lnTo>
                <a:lnTo>
                  <a:pt x="265480" y="351294"/>
                </a:lnTo>
                <a:cubicBezTo>
                  <a:pt x="254317" y="362456"/>
                  <a:pt x="254317" y="380583"/>
                  <a:pt x="265480" y="391745"/>
                </a:cubicBezTo>
                <a:cubicBezTo>
                  <a:pt x="276642" y="402908"/>
                  <a:pt x="294769" y="402908"/>
                  <a:pt x="305931" y="391745"/>
                </a:cubicBezTo>
                <a:lnTo>
                  <a:pt x="448806" y="248870"/>
                </a:ln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8" name="Shape 5"/>
          <p:cNvSpPr/>
          <p:nvPr/>
        </p:nvSpPr>
        <p:spPr>
          <a:xfrm>
            <a:off x="4055110" y="3429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8462" y="272058"/>
                </a:moveTo>
                <a:cubicBezTo>
                  <a:pt x="94298" y="161330"/>
                  <a:pt x="189667" y="76200"/>
                  <a:pt x="304800" y="76200"/>
                </a:cubicBezTo>
                <a:cubicBezTo>
                  <a:pt x="367903" y="76200"/>
                  <a:pt x="425053" y="101798"/>
                  <a:pt x="466487" y="143113"/>
                </a:cubicBezTo>
                <a:cubicBezTo>
                  <a:pt x="466725" y="143351"/>
                  <a:pt x="466963" y="143589"/>
                  <a:pt x="467201" y="143828"/>
                </a:cubicBezTo>
                <a:lnTo>
                  <a:pt x="476250" y="152400"/>
                </a:lnTo>
                <a:lnTo>
                  <a:pt x="419219" y="152400"/>
                </a:lnTo>
                <a:cubicBezTo>
                  <a:pt x="398145" y="152400"/>
                  <a:pt x="381119" y="169426"/>
                  <a:pt x="381119" y="190500"/>
                </a:cubicBezTo>
                <a:cubicBezTo>
                  <a:pt x="381119" y="211574"/>
                  <a:pt x="398145" y="228600"/>
                  <a:pt x="419219" y="228600"/>
                </a:cubicBezTo>
                <a:lnTo>
                  <a:pt x="571619" y="228600"/>
                </a:lnTo>
                <a:cubicBezTo>
                  <a:pt x="592693" y="228600"/>
                  <a:pt x="609719" y="211574"/>
                  <a:pt x="609719" y="190500"/>
                </a:cubicBezTo>
                <a:lnTo>
                  <a:pt x="609719" y="38100"/>
                </a:lnTo>
                <a:cubicBezTo>
                  <a:pt x="609719" y="17026"/>
                  <a:pt x="592693" y="0"/>
                  <a:pt x="571619" y="0"/>
                </a:cubicBezTo>
                <a:cubicBezTo>
                  <a:pt x="550545" y="0"/>
                  <a:pt x="533519" y="17026"/>
                  <a:pt x="533519" y="38100"/>
                </a:cubicBezTo>
                <a:lnTo>
                  <a:pt x="533519" y="101679"/>
                </a:lnTo>
                <a:lnTo>
                  <a:pt x="520065" y="88940"/>
                </a:lnTo>
                <a:cubicBezTo>
                  <a:pt x="464939" y="34052"/>
                  <a:pt x="388739" y="0"/>
                  <a:pt x="304800" y="0"/>
                </a:cubicBezTo>
                <a:cubicBezTo>
                  <a:pt x="151209" y="0"/>
                  <a:pt x="24170" y="113586"/>
                  <a:pt x="3096" y="261342"/>
                </a:cubicBezTo>
                <a:cubicBezTo>
                  <a:pt x="119" y="282178"/>
                  <a:pt x="14526" y="301466"/>
                  <a:pt x="35362" y="304443"/>
                </a:cubicBezTo>
                <a:cubicBezTo>
                  <a:pt x="56198" y="307419"/>
                  <a:pt x="75486" y="292894"/>
                  <a:pt x="78462" y="272177"/>
                </a:cubicBezTo>
                <a:close/>
                <a:moveTo>
                  <a:pt x="606504" y="348258"/>
                </a:moveTo>
                <a:cubicBezTo>
                  <a:pt x="609481" y="327422"/>
                  <a:pt x="594955" y="308134"/>
                  <a:pt x="574238" y="305157"/>
                </a:cubicBezTo>
                <a:cubicBezTo>
                  <a:pt x="553522" y="302181"/>
                  <a:pt x="534114" y="316706"/>
                  <a:pt x="531138" y="337423"/>
                </a:cubicBezTo>
                <a:cubicBezTo>
                  <a:pt x="515302" y="448151"/>
                  <a:pt x="419933" y="533281"/>
                  <a:pt x="304800" y="533281"/>
                </a:cubicBezTo>
                <a:cubicBezTo>
                  <a:pt x="241697" y="533281"/>
                  <a:pt x="184547" y="507683"/>
                  <a:pt x="143113" y="466368"/>
                </a:cubicBezTo>
                <a:cubicBezTo>
                  <a:pt x="142875" y="466130"/>
                  <a:pt x="142637" y="465892"/>
                  <a:pt x="142399" y="465653"/>
                </a:cubicBezTo>
                <a:lnTo>
                  <a:pt x="133350" y="457081"/>
                </a:lnTo>
                <a:lnTo>
                  <a:pt x="190381" y="457081"/>
                </a:lnTo>
                <a:cubicBezTo>
                  <a:pt x="211455" y="457081"/>
                  <a:pt x="228481" y="440055"/>
                  <a:pt x="228481" y="418981"/>
                </a:cubicBezTo>
                <a:cubicBezTo>
                  <a:pt x="228481" y="397907"/>
                  <a:pt x="211455" y="380881"/>
                  <a:pt x="190381" y="380881"/>
                </a:cubicBezTo>
                <a:lnTo>
                  <a:pt x="38100" y="381000"/>
                </a:lnTo>
                <a:cubicBezTo>
                  <a:pt x="27980" y="381000"/>
                  <a:pt x="18217" y="385048"/>
                  <a:pt x="11073" y="392311"/>
                </a:cubicBezTo>
                <a:cubicBezTo>
                  <a:pt x="3929" y="399574"/>
                  <a:pt x="-119" y="409218"/>
                  <a:pt x="0" y="419457"/>
                </a:cubicBezTo>
                <a:lnTo>
                  <a:pt x="1191" y="570667"/>
                </a:lnTo>
                <a:cubicBezTo>
                  <a:pt x="1310" y="591741"/>
                  <a:pt x="18574" y="608647"/>
                  <a:pt x="39648" y="608409"/>
                </a:cubicBezTo>
                <a:cubicBezTo>
                  <a:pt x="60722" y="608171"/>
                  <a:pt x="77629" y="591026"/>
                  <a:pt x="77391" y="569952"/>
                </a:cubicBezTo>
                <a:lnTo>
                  <a:pt x="76914" y="508635"/>
                </a:lnTo>
                <a:lnTo>
                  <a:pt x="89654" y="520660"/>
                </a:lnTo>
                <a:cubicBezTo>
                  <a:pt x="144780" y="575548"/>
                  <a:pt x="220861" y="609600"/>
                  <a:pt x="304800" y="609600"/>
                </a:cubicBezTo>
                <a:cubicBezTo>
                  <a:pt x="458391" y="609600"/>
                  <a:pt x="585430" y="496014"/>
                  <a:pt x="606504" y="348258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9" name="Text 6"/>
          <p:cNvSpPr/>
          <p:nvPr/>
        </p:nvSpPr>
        <p:spPr>
          <a:xfrm>
            <a:off x="3441065" y="4241800"/>
            <a:ext cx="181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Worker Consume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753894" y="3708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48806" y="248781"/>
                </a:moveTo>
                <a:cubicBezTo>
                  <a:pt x="459968" y="237619"/>
                  <a:pt x="459968" y="219492"/>
                  <a:pt x="448806" y="208330"/>
                </a:cubicBezTo>
                <a:lnTo>
                  <a:pt x="305931" y="65455"/>
                </a:lnTo>
                <a:cubicBezTo>
                  <a:pt x="294769" y="54293"/>
                  <a:pt x="276642" y="54293"/>
                  <a:pt x="265480" y="65455"/>
                </a:cubicBezTo>
                <a:cubicBezTo>
                  <a:pt x="254318" y="76617"/>
                  <a:pt x="254318" y="94744"/>
                  <a:pt x="265480" y="105906"/>
                </a:cubicBezTo>
                <a:lnTo>
                  <a:pt x="35959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359599" y="257175"/>
                </a:lnTo>
                <a:lnTo>
                  <a:pt x="265480" y="351294"/>
                </a:lnTo>
                <a:cubicBezTo>
                  <a:pt x="254317" y="362456"/>
                  <a:pt x="254317" y="380583"/>
                  <a:pt x="265480" y="391745"/>
                </a:cubicBezTo>
                <a:cubicBezTo>
                  <a:pt x="276642" y="402908"/>
                  <a:pt x="294769" y="402908"/>
                  <a:pt x="305931" y="391745"/>
                </a:cubicBezTo>
                <a:lnTo>
                  <a:pt x="448806" y="248870"/>
                </a:ln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11" name="Shape 8"/>
          <p:cNvSpPr/>
          <p:nvPr/>
        </p:nvSpPr>
        <p:spPr>
          <a:xfrm>
            <a:off x="7424579" y="3429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0" y="304800"/>
                </a:moveTo>
                <a:cubicBezTo>
                  <a:pt x="0" y="136576"/>
                  <a:pt x="136576" y="0"/>
                  <a:pt x="304800" y="0"/>
                </a:cubicBezTo>
                <a:cubicBezTo>
                  <a:pt x="473024" y="0"/>
                  <a:pt x="609600" y="136576"/>
                  <a:pt x="609600" y="304800"/>
                </a:cubicBezTo>
                <a:cubicBezTo>
                  <a:pt x="609600" y="473024"/>
                  <a:pt x="473024" y="609600"/>
                  <a:pt x="304800" y="609600"/>
                </a:cubicBezTo>
                <a:cubicBezTo>
                  <a:pt x="136576" y="609600"/>
                  <a:pt x="0" y="473024"/>
                  <a:pt x="0" y="304800"/>
                </a:cubicBezTo>
                <a:close/>
                <a:moveTo>
                  <a:pt x="342900" y="114300"/>
                </a:moveTo>
                <a:cubicBezTo>
                  <a:pt x="342900" y="93272"/>
                  <a:pt x="325828" y="76200"/>
                  <a:pt x="304800" y="76200"/>
                </a:cubicBezTo>
                <a:cubicBezTo>
                  <a:pt x="283772" y="76200"/>
                  <a:pt x="266700" y="93272"/>
                  <a:pt x="266700" y="114300"/>
                </a:cubicBezTo>
                <a:cubicBezTo>
                  <a:pt x="266700" y="135328"/>
                  <a:pt x="283772" y="152400"/>
                  <a:pt x="304800" y="152400"/>
                </a:cubicBezTo>
                <a:cubicBezTo>
                  <a:pt x="325828" y="152400"/>
                  <a:pt x="342900" y="135328"/>
                  <a:pt x="342900" y="114300"/>
                </a:cubicBezTo>
                <a:close/>
                <a:moveTo>
                  <a:pt x="304800" y="495300"/>
                </a:moveTo>
                <a:cubicBezTo>
                  <a:pt x="346829" y="495300"/>
                  <a:pt x="381000" y="461129"/>
                  <a:pt x="381000" y="419100"/>
                </a:cubicBezTo>
                <a:cubicBezTo>
                  <a:pt x="381000" y="399812"/>
                  <a:pt x="373856" y="382072"/>
                  <a:pt x="361950" y="368737"/>
                </a:cubicBezTo>
                <a:lnTo>
                  <a:pt x="444698" y="203359"/>
                </a:lnTo>
                <a:cubicBezTo>
                  <a:pt x="451723" y="189190"/>
                  <a:pt x="446008" y="172045"/>
                  <a:pt x="431959" y="165021"/>
                </a:cubicBezTo>
                <a:cubicBezTo>
                  <a:pt x="417909" y="157996"/>
                  <a:pt x="400645" y="163711"/>
                  <a:pt x="393621" y="177760"/>
                </a:cubicBezTo>
                <a:lnTo>
                  <a:pt x="310872" y="343138"/>
                </a:lnTo>
                <a:cubicBezTo>
                  <a:pt x="308848" y="343019"/>
                  <a:pt x="306824" y="342900"/>
                  <a:pt x="304800" y="342900"/>
                </a:cubicBezTo>
                <a:cubicBezTo>
                  <a:pt x="262771" y="342900"/>
                  <a:pt x="228600" y="377071"/>
                  <a:pt x="228600" y="419100"/>
                </a:cubicBezTo>
                <a:cubicBezTo>
                  <a:pt x="228600" y="461129"/>
                  <a:pt x="262771" y="495300"/>
                  <a:pt x="304800" y="495300"/>
                </a:cubicBezTo>
                <a:close/>
                <a:moveTo>
                  <a:pt x="209550" y="171450"/>
                </a:moveTo>
                <a:cubicBezTo>
                  <a:pt x="209550" y="150422"/>
                  <a:pt x="192478" y="133350"/>
                  <a:pt x="171450" y="133350"/>
                </a:cubicBezTo>
                <a:cubicBezTo>
                  <a:pt x="150422" y="133350"/>
                  <a:pt x="133350" y="150422"/>
                  <a:pt x="133350" y="171450"/>
                </a:cubicBezTo>
                <a:cubicBezTo>
                  <a:pt x="133350" y="192478"/>
                  <a:pt x="150422" y="209550"/>
                  <a:pt x="171450" y="209550"/>
                </a:cubicBezTo>
                <a:cubicBezTo>
                  <a:pt x="192478" y="209550"/>
                  <a:pt x="209550" y="192478"/>
                  <a:pt x="209550" y="171450"/>
                </a:cubicBezTo>
                <a:close/>
                <a:moveTo>
                  <a:pt x="114300" y="342900"/>
                </a:moveTo>
                <a:cubicBezTo>
                  <a:pt x="135328" y="342900"/>
                  <a:pt x="152400" y="325828"/>
                  <a:pt x="152400" y="304800"/>
                </a:cubicBezTo>
                <a:cubicBezTo>
                  <a:pt x="152400" y="283772"/>
                  <a:pt x="135328" y="266700"/>
                  <a:pt x="114300" y="266700"/>
                </a:cubicBezTo>
                <a:cubicBezTo>
                  <a:pt x="93272" y="266700"/>
                  <a:pt x="76200" y="283772"/>
                  <a:pt x="76200" y="304800"/>
                </a:cubicBezTo>
                <a:cubicBezTo>
                  <a:pt x="76200" y="325828"/>
                  <a:pt x="93272" y="342900"/>
                  <a:pt x="114300" y="342900"/>
                </a:cubicBezTo>
                <a:close/>
                <a:moveTo>
                  <a:pt x="533400" y="304800"/>
                </a:moveTo>
                <a:cubicBezTo>
                  <a:pt x="533400" y="283772"/>
                  <a:pt x="516328" y="266700"/>
                  <a:pt x="495300" y="266700"/>
                </a:cubicBezTo>
                <a:cubicBezTo>
                  <a:pt x="474272" y="266700"/>
                  <a:pt x="457200" y="283772"/>
                  <a:pt x="457200" y="304800"/>
                </a:cubicBezTo>
                <a:cubicBezTo>
                  <a:pt x="457200" y="325828"/>
                  <a:pt x="474272" y="342900"/>
                  <a:pt x="495300" y="342900"/>
                </a:cubicBezTo>
                <a:cubicBezTo>
                  <a:pt x="516328" y="342900"/>
                  <a:pt x="533400" y="325828"/>
                  <a:pt x="533400" y="304800"/>
                </a:cubicBez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12" name="Text 9"/>
          <p:cNvSpPr/>
          <p:nvPr/>
        </p:nvSpPr>
        <p:spPr>
          <a:xfrm>
            <a:off x="6696234" y="4140200"/>
            <a:ext cx="207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</a:t>
            </a:r>
            <a:r>
              <a:rPr lang="en-US" sz="1600" b="1" dirty="0" err="1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Consultar</a:t>
            </a: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600" b="1" dirty="0" err="1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limite</a:t>
            </a: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 </a:t>
            </a:r>
            <a:r>
              <a:rPr lang="en-US" sz="1600" b="1" dirty="0" err="1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JBucket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9247664" y="3708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48806" y="248781"/>
                </a:moveTo>
                <a:cubicBezTo>
                  <a:pt x="459968" y="237619"/>
                  <a:pt x="459968" y="219492"/>
                  <a:pt x="448806" y="208330"/>
                </a:cubicBezTo>
                <a:lnTo>
                  <a:pt x="305931" y="65455"/>
                </a:lnTo>
                <a:cubicBezTo>
                  <a:pt x="294769" y="54293"/>
                  <a:pt x="276642" y="54293"/>
                  <a:pt x="265480" y="65455"/>
                </a:cubicBezTo>
                <a:cubicBezTo>
                  <a:pt x="254318" y="76617"/>
                  <a:pt x="254318" y="94744"/>
                  <a:pt x="265480" y="105906"/>
                </a:cubicBezTo>
                <a:lnTo>
                  <a:pt x="35959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359599" y="257175"/>
                </a:lnTo>
                <a:lnTo>
                  <a:pt x="265480" y="351294"/>
                </a:lnTo>
                <a:cubicBezTo>
                  <a:pt x="254317" y="362456"/>
                  <a:pt x="254317" y="380583"/>
                  <a:pt x="265480" y="391745"/>
                </a:cubicBezTo>
                <a:cubicBezTo>
                  <a:pt x="276642" y="402908"/>
                  <a:pt x="294769" y="402908"/>
                  <a:pt x="305931" y="391745"/>
                </a:cubicBezTo>
                <a:lnTo>
                  <a:pt x="448806" y="248870"/>
                </a:ln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14" name="Shape 11"/>
          <p:cNvSpPr/>
          <p:nvPr/>
        </p:nvSpPr>
        <p:spPr>
          <a:xfrm>
            <a:off x="10664508" y="3429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cubicBezTo>
                  <a:pt x="310277" y="0"/>
                  <a:pt x="315754" y="1191"/>
                  <a:pt x="320754" y="3453"/>
                </a:cubicBezTo>
                <a:lnTo>
                  <a:pt x="545068" y="98584"/>
                </a:lnTo>
                <a:cubicBezTo>
                  <a:pt x="571262" y="109657"/>
                  <a:pt x="590788" y="135493"/>
                  <a:pt x="590669" y="166688"/>
                </a:cubicBezTo>
                <a:cubicBezTo>
                  <a:pt x="590074" y="284797"/>
                  <a:pt x="541496" y="500896"/>
                  <a:pt x="336352" y="599123"/>
                </a:cubicBezTo>
                <a:cubicBezTo>
                  <a:pt x="316468" y="608647"/>
                  <a:pt x="293370" y="608647"/>
                  <a:pt x="273487" y="599123"/>
                </a:cubicBezTo>
                <a:cubicBezTo>
                  <a:pt x="68223" y="500896"/>
                  <a:pt x="19764" y="284797"/>
                  <a:pt x="19169" y="166688"/>
                </a:cubicBezTo>
                <a:cubicBezTo>
                  <a:pt x="19050" y="135493"/>
                  <a:pt x="38576" y="109657"/>
                  <a:pt x="64770" y="98584"/>
                </a:cubicBezTo>
                <a:lnTo>
                  <a:pt x="288965" y="3453"/>
                </a:lnTo>
                <a:cubicBezTo>
                  <a:pt x="293965" y="1191"/>
                  <a:pt x="299323" y="0"/>
                  <a:pt x="304800" y="0"/>
                </a:cubicBezTo>
                <a:close/>
                <a:moveTo>
                  <a:pt x="304800" y="79534"/>
                </a:moveTo>
                <a:lnTo>
                  <a:pt x="304800" y="529709"/>
                </a:lnTo>
                <a:cubicBezTo>
                  <a:pt x="469106" y="450175"/>
                  <a:pt x="513278" y="273963"/>
                  <a:pt x="514350" y="168473"/>
                </a:cubicBezTo>
                <a:lnTo>
                  <a:pt x="304800" y="79653"/>
                </a:lnTo>
                <a:lnTo>
                  <a:pt x="304800" y="79653"/>
                </a:ln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15" name="Text 12"/>
          <p:cNvSpPr/>
          <p:nvPr/>
        </p:nvSpPr>
        <p:spPr>
          <a:xfrm>
            <a:off x="10190004" y="4140200"/>
            <a:ext cx="1562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Circuit Breaker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0" y="5352097"/>
            <a:ext cx="1177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resultado (Safe/Unsafe) se publica en la cola y el usuario puede consultar el estado del JobID.</a:t>
            </a:r>
            <a:endParaRPr lang="en-US" sz="1600" dirty="0"/>
          </a:p>
        </p:txBody>
      </p:sp>
      <p:sp>
        <p:nvSpPr>
          <p:cNvPr id="17" name="Shape 2">
            <a:extLst>
              <a:ext uri="{FF2B5EF4-FFF2-40B4-BE49-F238E27FC236}">
                <a16:creationId xmlns:a16="http://schemas.microsoft.com/office/drawing/2014/main" id="{DF2CB4E1-377F-565C-E00D-59E7F26A7552}"/>
              </a:ext>
            </a:extLst>
          </p:cNvPr>
          <p:cNvSpPr/>
          <p:nvPr/>
        </p:nvSpPr>
        <p:spPr>
          <a:xfrm>
            <a:off x="733742" y="34290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638651" y="-31313"/>
                </a:moveTo>
                <a:cubicBezTo>
                  <a:pt x="650319" y="-35481"/>
                  <a:pt x="663178" y="-32504"/>
                  <a:pt x="671989" y="-23812"/>
                </a:cubicBezTo>
                <a:cubicBezTo>
                  <a:pt x="680799" y="-15121"/>
                  <a:pt x="683657" y="-2143"/>
                  <a:pt x="679490" y="9525"/>
                </a:cubicBezTo>
                <a:lnTo>
                  <a:pt x="467558" y="601147"/>
                </a:lnTo>
                <a:cubicBezTo>
                  <a:pt x="461605" y="617696"/>
                  <a:pt x="446008" y="628650"/>
                  <a:pt x="428506" y="628650"/>
                </a:cubicBezTo>
                <a:cubicBezTo>
                  <a:pt x="411599" y="628650"/>
                  <a:pt x="396359" y="618411"/>
                  <a:pt x="390049" y="602813"/>
                </a:cubicBezTo>
                <a:lnTo>
                  <a:pt x="313611" y="414695"/>
                </a:lnTo>
                <a:cubicBezTo>
                  <a:pt x="308253" y="401598"/>
                  <a:pt x="310634" y="386596"/>
                  <a:pt x="319802" y="375880"/>
                </a:cubicBezTo>
                <a:lnTo>
                  <a:pt x="432316" y="242054"/>
                </a:lnTo>
                <a:cubicBezTo>
                  <a:pt x="438388" y="234791"/>
                  <a:pt x="437912" y="224195"/>
                  <a:pt x="431244" y="217527"/>
                </a:cubicBezTo>
                <a:cubicBezTo>
                  <a:pt x="424577" y="210860"/>
                  <a:pt x="413861" y="210383"/>
                  <a:pt x="406717" y="216456"/>
                </a:cubicBezTo>
                <a:lnTo>
                  <a:pt x="272891" y="328732"/>
                </a:lnTo>
                <a:cubicBezTo>
                  <a:pt x="262057" y="337780"/>
                  <a:pt x="247174" y="340162"/>
                  <a:pt x="234077" y="334923"/>
                </a:cubicBezTo>
                <a:lnTo>
                  <a:pt x="45363" y="258128"/>
                </a:lnTo>
                <a:cubicBezTo>
                  <a:pt x="29766" y="251817"/>
                  <a:pt x="19526" y="236577"/>
                  <a:pt x="19526" y="219670"/>
                </a:cubicBezTo>
                <a:cubicBezTo>
                  <a:pt x="19526" y="202168"/>
                  <a:pt x="30480" y="186571"/>
                  <a:pt x="47030" y="180618"/>
                </a:cubicBezTo>
                <a:lnTo>
                  <a:pt x="638651" y="-31313"/>
                </a:lnTo>
                <a:close/>
              </a:path>
            </a:pathLst>
          </a:custGeom>
          <a:solidFill>
            <a:srgbClr val="4AC4C6"/>
          </a:solidFill>
          <a:ln/>
        </p:spPr>
        <p:txBody>
          <a:bodyPr/>
          <a:lstStyle/>
          <a:p>
            <a:endParaRPr lang="es-ES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828800"/>
            <a:ext cx="56642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Funcionalidad: Geolocalización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048000"/>
            <a:ext cx="55499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Valor: Identificar el país de origen del clic para análisis de tráfico.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04800" y="4013200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0" y="74851"/>
                </a:moveTo>
                <a:cubicBezTo>
                  <a:pt x="0" y="33496"/>
                  <a:pt x="34131" y="0"/>
                  <a:pt x="76200" y="0"/>
                </a:cubicBezTo>
                <a:cubicBezTo>
                  <a:pt x="118269" y="0"/>
                  <a:pt x="152400" y="33496"/>
                  <a:pt x="152400" y="74851"/>
                </a:cubicBezTo>
                <a:cubicBezTo>
                  <a:pt x="152400" y="122198"/>
                  <a:pt x="104696" y="178951"/>
                  <a:pt x="84773" y="200581"/>
                </a:cubicBezTo>
                <a:cubicBezTo>
                  <a:pt x="80089" y="205661"/>
                  <a:pt x="72271" y="205661"/>
                  <a:pt x="67588" y="200581"/>
                </a:cubicBezTo>
                <a:cubicBezTo>
                  <a:pt x="47665" y="178951"/>
                  <a:pt x="-40" y="122198"/>
                  <a:pt x="-40" y="74851"/>
                </a:cubicBezTo>
                <a:close/>
                <a:moveTo>
                  <a:pt x="76200" y="101600"/>
                </a:moveTo>
                <a:cubicBezTo>
                  <a:pt x="90219" y="101600"/>
                  <a:pt x="101600" y="90219"/>
                  <a:pt x="101600" y="76200"/>
                </a:cubicBezTo>
                <a:cubicBezTo>
                  <a:pt x="101600" y="62181"/>
                  <a:pt x="90219" y="50800"/>
                  <a:pt x="76200" y="50800"/>
                </a:cubicBezTo>
                <a:cubicBezTo>
                  <a:pt x="62181" y="50800"/>
                  <a:pt x="50800" y="62181"/>
                  <a:pt x="50800" y="76200"/>
                </a:cubicBezTo>
                <a:cubicBezTo>
                  <a:pt x="50800" y="90219"/>
                  <a:pt x="62181" y="101600"/>
                  <a:pt x="76200" y="101600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6" name="Text 3"/>
          <p:cNvSpPr/>
          <p:nvPr/>
        </p:nvSpPr>
        <p:spPr>
          <a:xfrm>
            <a:off x="660400" y="3962400"/>
            <a:ext cx="459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Extracción IP Real:</a:t>
            </a: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Detección de IP tras proxies.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47650" y="4470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2106" y="79256"/>
                </a:moveTo>
                <a:lnTo>
                  <a:pt x="34369" y="91519"/>
                </a:lnTo>
                <a:cubicBezTo>
                  <a:pt x="36751" y="93901"/>
                  <a:pt x="39965" y="95250"/>
                  <a:pt x="43339" y="95250"/>
                </a:cubicBezTo>
                <a:lnTo>
                  <a:pt x="51872" y="95250"/>
                </a:lnTo>
                <a:cubicBezTo>
                  <a:pt x="55245" y="95250"/>
                  <a:pt x="58460" y="96599"/>
                  <a:pt x="60841" y="98981"/>
                </a:cubicBezTo>
                <a:lnTo>
                  <a:pt x="72469" y="110609"/>
                </a:lnTo>
                <a:cubicBezTo>
                  <a:pt x="74851" y="112990"/>
                  <a:pt x="76200" y="116205"/>
                  <a:pt x="76200" y="119578"/>
                </a:cubicBezTo>
                <a:lnTo>
                  <a:pt x="76200" y="134461"/>
                </a:lnTo>
                <a:cubicBezTo>
                  <a:pt x="76200" y="137835"/>
                  <a:pt x="77549" y="141049"/>
                  <a:pt x="79931" y="143431"/>
                </a:cubicBezTo>
                <a:lnTo>
                  <a:pt x="85209" y="148709"/>
                </a:lnTo>
                <a:cubicBezTo>
                  <a:pt x="87590" y="151090"/>
                  <a:pt x="88940" y="154305"/>
                  <a:pt x="88940" y="157678"/>
                </a:cubicBezTo>
                <a:lnTo>
                  <a:pt x="88940" y="165100"/>
                </a:lnTo>
                <a:cubicBezTo>
                  <a:pt x="88940" y="172125"/>
                  <a:pt x="94615" y="177800"/>
                  <a:pt x="101640" y="177800"/>
                </a:cubicBezTo>
                <a:cubicBezTo>
                  <a:pt x="108664" y="177800"/>
                  <a:pt x="114340" y="172125"/>
                  <a:pt x="114340" y="165100"/>
                </a:cubicBezTo>
                <a:lnTo>
                  <a:pt x="114340" y="164028"/>
                </a:lnTo>
                <a:cubicBezTo>
                  <a:pt x="114340" y="160655"/>
                  <a:pt x="115689" y="157440"/>
                  <a:pt x="118070" y="155059"/>
                </a:cubicBezTo>
                <a:lnTo>
                  <a:pt x="136049" y="137081"/>
                </a:lnTo>
                <a:cubicBezTo>
                  <a:pt x="138430" y="134699"/>
                  <a:pt x="139779" y="131485"/>
                  <a:pt x="139779" y="128111"/>
                </a:cubicBezTo>
                <a:lnTo>
                  <a:pt x="139779" y="114340"/>
                </a:lnTo>
                <a:cubicBezTo>
                  <a:pt x="139779" y="107315"/>
                  <a:pt x="134104" y="101640"/>
                  <a:pt x="127079" y="101640"/>
                </a:cubicBezTo>
                <a:lnTo>
                  <a:pt x="94258" y="101640"/>
                </a:lnTo>
                <a:cubicBezTo>
                  <a:pt x="90884" y="101640"/>
                  <a:pt x="87670" y="100290"/>
                  <a:pt x="85288" y="97909"/>
                </a:cubicBezTo>
                <a:lnTo>
                  <a:pt x="78938" y="91559"/>
                </a:lnTo>
                <a:cubicBezTo>
                  <a:pt x="77272" y="89892"/>
                  <a:pt x="76319" y="87590"/>
                  <a:pt x="76319" y="85209"/>
                </a:cubicBezTo>
                <a:cubicBezTo>
                  <a:pt x="76319" y="80248"/>
                  <a:pt x="80328" y="76240"/>
                  <a:pt x="85288" y="76240"/>
                </a:cubicBezTo>
                <a:lnTo>
                  <a:pt x="99060" y="76240"/>
                </a:lnTo>
                <a:cubicBezTo>
                  <a:pt x="104021" y="76240"/>
                  <a:pt x="108029" y="72231"/>
                  <a:pt x="108029" y="67270"/>
                </a:cubicBezTo>
                <a:cubicBezTo>
                  <a:pt x="108029" y="64889"/>
                  <a:pt x="107077" y="62587"/>
                  <a:pt x="105410" y="60920"/>
                </a:cubicBezTo>
                <a:lnTo>
                  <a:pt x="97592" y="53102"/>
                </a:lnTo>
                <a:cubicBezTo>
                  <a:pt x="96044" y="51594"/>
                  <a:pt x="95250" y="49649"/>
                  <a:pt x="95250" y="47625"/>
                </a:cubicBezTo>
                <a:cubicBezTo>
                  <a:pt x="95250" y="45601"/>
                  <a:pt x="96044" y="43656"/>
                  <a:pt x="97512" y="42188"/>
                </a:cubicBezTo>
                <a:lnTo>
                  <a:pt x="104378" y="35322"/>
                </a:lnTo>
                <a:cubicBezTo>
                  <a:pt x="106680" y="33020"/>
                  <a:pt x="107990" y="29885"/>
                  <a:pt x="107990" y="26630"/>
                </a:cubicBezTo>
                <a:cubicBezTo>
                  <a:pt x="107990" y="23773"/>
                  <a:pt x="107037" y="21193"/>
                  <a:pt x="105450" y="19129"/>
                </a:cubicBezTo>
                <a:cubicBezTo>
                  <a:pt x="104180" y="19090"/>
                  <a:pt x="102910" y="19050"/>
                  <a:pt x="101640" y="19050"/>
                </a:cubicBezTo>
                <a:cubicBezTo>
                  <a:pt x="63778" y="19050"/>
                  <a:pt x="31909" y="44529"/>
                  <a:pt x="22146" y="79256"/>
                </a:cubicBezTo>
                <a:close/>
                <a:moveTo>
                  <a:pt x="184150" y="101600"/>
                </a:moveTo>
                <a:cubicBezTo>
                  <a:pt x="184150" y="87868"/>
                  <a:pt x="180816" y="74930"/>
                  <a:pt x="174863" y="63579"/>
                </a:cubicBezTo>
                <a:cubicBezTo>
                  <a:pt x="172323" y="63937"/>
                  <a:pt x="169823" y="65127"/>
                  <a:pt x="167759" y="67191"/>
                </a:cubicBezTo>
                <a:lnTo>
                  <a:pt x="162441" y="72509"/>
                </a:lnTo>
                <a:cubicBezTo>
                  <a:pt x="160060" y="74890"/>
                  <a:pt x="158710" y="78105"/>
                  <a:pt x="158710" y="81478"/>
                </a:cubicBezTo>
                <a:lnTo>
                  <a:pt x="158710" y="95250"/>
                </a:lnTo>
                <a:cubicBezTo>
                  <a:pt x="158710" y="102275"/>
                  <a:pt x="164386" y="107950"/>
                  <a:pt x="171410" y="107950"/>
                </a:cubicBezTo>
                <a:lnTo>
                  <a:pt x="180975" y="107950"/>
                </a:lnTo>
                <a:cubicBezTo>
                  <a:pt x="181967" y="107950"/>
                  <a:pt x="182959" y="107831"/>
                  <a:pt x="183872" y="107633"/>
                </a:cubicBezTo>
                <a:cubicBezTo>
                  <a:pt x="184031" y="105648"/>
                  <a:pt x="184071" y="103624"/>
                  <a:pt x="184071" y="101600"/>
                </a:cubicBezTo>
                <a:close/>
                <a:moveTo>
                  <a:pt x="0" y="101600"/>
                </a:moveTo>
                <a:cubicBezTo>
                  <a:pt x="0" y="45525"/>
                  <a:pt x="45525" y="0"/>
                  <a:pt x="101600" y="0"/>
                </a:cubicBez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8" name="Text 5"/>
          <p:cNvSpPr/>
          <p:nvPr/>
        </p:nvSpPr>
        <p:spPr>
          <a:xfrm>
            <a:off x="599440" y="4419600"/>
            <a:ext cx="51943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Procesado Asíncrono:</a:t>
            </a: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Eventos post-redirección para no afectar latencia.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9812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Funcionalidad: Analytics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406400" y="2895600"/>
            <a:ext cx="3594100" cy="1270000"/>
          </a:xfrm>
          <a:custGeom>
            <a:avLst/>
            <a:gdLst/>
            <a:ahLst/>
            <a:cxnLst/>
            <a:rect l="l" t="t" r="r" b="b"/>
            <a:pathLst>
              <a:path w="3594100" h="1270000">
                <a:moveTo>
                  <a:pt x="101600" y="0"/>
                </a:moveTo>
                <a:lnTo>
                  <a:pt x="3492500" y="0"/>
                </a:lnTo>
                <a:cubicBezTo>
                  <a:pt x="3548575" y="0"/>
                  <a:pt x="3594100" y="45525"/>
                  <a:pt x="3594100" y="101600"/>
                </a:cubicBezTo>
                <a:lnTo>
                  <a:pt x="3594100" y="1168400"/>
                </a:lnTo>
                <a:cubicBezTo>
                  <a:pt x="3594100" y="1224475"/>
                  <a:pt x="3548575" y="1270000"/>
                  <a:pt x="34925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2001202" y="30988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69026" y="2232"/>
                </a:moveTo>
                <a:cubicBezTo>
                  <a:pt x="76260" y="-1429"/>
                  <a:pt x="85011" y="-625"/>
                  <a:pt x="91440" y="4286"/>
                </a:cubicBezTo>
                <a:lnTo>
                  <a:pt x="377190" y="218509"/>
                </a:lnTo>
                <a:cubicBezTo>
                  <a:pt x="384602" y="224046"/>
                  <a:pt x="387548" y="233690"/>
                  <a:pt x="384691" y="242441"/>
                </a:cubicBezTo>
                <a:cubicBezTo>
                  <a:pt x="381833" y="251192"/>
                  <a:pt x="373618" y="257086"/>
                  <a:pt x="364331" y="257086"/>
                </a:cubicBezTo>
                <a:lnTo>
                  <a:pt x="228332" y="257086"/>
                </a:lnTo>
                <a:lnTo>
                  <a:pt x="307717" y="415766"/>
                </a:lnTo>
                <a:cubicBezTo>
                  <a:pt x="314771" y="429875"/>
                  <a:pt x="309056" y="447020"/>
                  <a:pt x="294948" y="454075"/>
                </a:cubicBezTo>
                <a:cubicBezTo>
                  <a:pt x="280839" y="461129"/>
                  <a:pt x="263694" y="455414"/>
                  <a:pt x="256639" y="441305"/>
                </a:cubicBezTo>
                <a:lnTo>
                  <a:pt x="177254" y="282625"/>
                </a:lnTo>
                <a:lnTo>
                  <a:pt x="95726" y="391388"/>
                </a:lnTo>
                <a:cubicBezTo>
                  <a:pt x="90190" y="398800"/>
                  <a:pt x="80546" y="401747"/>
                  <a:pt x="71795" y="398889"/>
                </a:cubicBezTo>
                <a:cubicBezTo>
                  <a:pt x="63044" y="396032"/>
                  <a:pt x="57150" y="387816"/>
                  <a:pt x="57150" y="378619"/>
                </a:cubicBezTo>
                <a:lnTo>
                  <a:pt x="57150" y="21431"/>
                </a:lnTo>
                <a:cubicBezTo>
                  <a:pt x="57150" y="13305"/>
                  <a:pt x="61704" y="5894"/>
                  <a:pt x="69026" y="2232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6" name="Text 3"/>
          <p:cNvSpPr/>
          <p:nvPr/>
        </p:nvSpPr>
        <p:spPr>
          <a:xfrm>
            <a:off x="558800" y="3657600"/>
            <a:ext cx="3289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Contador de Clics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301014" y="2895600"/>
            <a:ext cx="3594100" cy="1270000"/>
          </a:xfrm>
          <a:custGeom>
            <a:avLst/>
            <a:gdLst/>
            <a:ahLst/>
            <a:cxnLst/>
            <a:rect l="l" t="t" r="r" b="b"/>
            <a:pathLst>
              <a:path w="3594100" h="1270000">
                <a:moveTo>
                  <a:pt x="101600" y="0"/>
                </a:moveTo>
                <a:lnTo>
                  <a:pt x="3492500" y="0"/>
                </a:lnTo>
                <a:cubicBezTo>
                  <a:pt x="3548575" y="0"/>
                  <a:pt x="3594100" y="45525"/>
                  <a:pt x="3594100" y="101600"/>
                </a:cubicBezTo>
                <a:lnTo>
                  <a:pt x="3594100" y="1168400"/>
                </a:lnTo>
                <a:cubicBezTo>
                  <a:pt x="3594100" y="1224475"/>
                  <a:pt x="3548575" y="1270000"/>
                  <a:pt x="34925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5867241" y="3098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600"/>
                </a:moveTo>
                <a:cubicBezTo>
                  <a:pt x="0" y="186988"/>
                  <a:pt x="11162" y="147876"/>
                  <a:pt x="30629" y="113496"/>
                </a:cubicBezTo>
                <a:lnTo>
                  <a:pt x="128677" y="284232"/>
                </a:lnTo>
                <a:cubicBezTo>
                  <a:pt x="148233" y="319236"/>
                  <a:pt x="185648" y="342900"/>
                  <a:pt x="228600" y="342900"/>
                </a:cubicBezTo>
                <a:cubicBezTo>
                  <a:pt x="241369" y="342900"/>
                  <a:pt x="252799" y="340846"/>
                  <a:pt x="265033" y="337006"/>
                </a:cubicBezTo>
                <a:lnTo>
                  <a:pt x="196900" y="455057"/>
                </a:lnTo>
                <a:cubicBezTo>
                  <a:pt x="85636" y="439609"/>
                  <a:pt x="0" y="344061"/>
                  <a:pt x="0" y="228600"/>
                </a:cubicBezTo>
                <a:close/>
                <a:moveTo>
                  <a:pt x="326023" y="287179"/>
                </a:moveTo>
                <a:cubicBezTo>
                  <a:pt x="337006" y="270034"/>
                  <a:pt x="342900" y="249228"/>
                  <a:pt x="342900" y="228600"/>
                </a:cubicBezTo>
                <a:cubicBezTo>
                  <a:pt x="342900" y="194489"/>
                  <a:pt x="327898" y="163860"/>
                  <a:pt x="304234" y="142875"/>
                </a:cubicBezTo>
                <a:lnTo>
                  <a:pt x="440591" y="142875"/>
                </a:lnTo>
                <a:cubicBezTo>
                  <a:pt x="451306" y="169307"/>
                  <a:pt x="457200" y="198328"/>
                  <a:pt x="457200" y="228600"/>
                </a:cubicBezTo>
                <a:cubicBezTo>
                  <a:pt x="457200" y="354866"/>
                  <a:pt x="354866" y="456396"/>
                  <a:pt x="228600" y="457200"/>
                </a:cubicBezTo>
                <a:lnTo>
                  <a:pt x="326023" y="287179"/>
                </a:lnTo>
                <a:close/>
                <a:moveTo>
                  <a:pt x="426660" y="114300"/>
                </a:moveTo>
                <a:lnTo>
                  <a:pt x="228600" y="114300"/>
                </a:lnTo>
                <a:cubicBezTo>
                  <a:pt x="172432" y="114300"/>
                  <a:pt x="127069" y="153680"/>
                  <a:pt x="116532" y="206008"/>
                </a:cubicBezTo>
                <a:lnTo>
                  <a:pt x="48399" y="87957"/>
                </a:lnTo>
                <a:cubicBezTo>
                  <a:pt x="90190" y="34379"/>
                  <a:pt x="155377" y="0"/>
                  <a:pt x="228600" y="0"/>
                </a:cubicBezTo>
                <a:cubicBezTo>
                  <a:pt x="313253" y="0"/>
                  <a:pt x="387102" y="45988"/>
                  <a:pt x="426660" y="114300"/>
                </a:cubicBezTo>
                <a:close/>
                <a:moveTo>
                  <a:pt x="307181" y="228600"/>
                </a:moveTo>
                <a:cubicBezTo>
                  <a:pt x="307181" y="271970"/>
                  <a:pt x="271970" y="307181"/>
                  <a:pt x="228600" y="307181"/>
                </a:cubicBezTo>
                <a:cubicBezTo>
                  <a:pt x="185230" y="307181"/>
                  <a:pt x="150019" y="271970"/>
                  <a:pt x="150019" y="228600"/>
                </a:cubicBezTo>
                <a:cubicBezTo>
                  <a:pt x="150019" y="185230"/>
                  <a:pt x="185230" y="150019"/>
                  <a:pt x="228600" y="150019"/>
                </a:cubicBezTo>
                <a:cubicBezTo>
                  <a:pt x="271970" y="150019"/>
                  <a:pt x="307181" y="185230"/>
                  <a:pt x="307181" y="228600"/>
                </a:cubicBez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9" name="Text 6"/>
          <p:cNvSpPr/>
          <p:nvPr/>
        </p:nvSpPr>
        <p:spPr>
          <a:xfrm>
            <a:off x="4453414" y="3657600"/>
            <a:ext cx="3289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Navegador / SO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195628" y="2895600"/>
            <a:ext cx="3594100" cy="1270000"/>
          </a:xfrm>
          <a:custGeom>
            <a:avLst/>
            <a:gdLst/>
            <a:ahLst/>
            <a:cxnLst/>
            <a:rect l="l" t="t" r="r" b="b"/>
            <a:pathLst>
              <a:path w="3594100" h="1270000">
                <a:moveTo>
                  <a:pt x="101600" y="0"/>
                </a:moveTo>
                <a:lnTo>
                  <a:pt x="3492500" y="0"/>
                </a:lnTo>
                <a:cubicBezTo>
                  <a:pt x="3548575" y="0"/>
                  <a:pt x="3594100" y="45525"/>
                  <a:pt x="3594100" y="101600"/>
                </a:cubicBezTo>
                <a:lnTo>
                  <a:pt x="3594100" y="1168400"/>
                </a:lnTo>
                <a:cubicBezTo>
                  <a:pt x="3594100" y="1224475"/>
                  <a:pt x="3548575" y="1270000"/>
                  <a:pt x="34925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9790589" y="30988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57150" y="28575"/>
                </a:moveTo>
                <a:cubicBezTo>
                  <a:pt x="57150" y="12769"/>
                  <a:pt x="44381" y="0"/>
                  <a:pt x="28575" y="0"/>
                </a:cubicBezTo>
                <a:cubicBezTo>
                  <a:pt x="12769" y="0"/>
                  <a:pt x="0" y="12769"/>
                  <a:pt x="0" y="28575"/>
                </a:cubicBezTo>
                <a:lnTo>
                  <a:pt x="0" y="428625"/>
                </a:lnTo>
                <a:cubicBezTo>
                  <a:pt x="0" y="444431"/>
                  <a:pt x="12769" y="457200"/>
                  <a:pt x="28575" y="457200"/>
                </a:cubicBezTo>
                <a:cubicBezTo>
                  <a:pt x="44381" y="457200"/>
                  <a:pt x="57150" y="444431"/>
                  <a:pt x="57150" y="428625"/>
                </a:cubicBezTo>
                <a:lnTo>
                  <a:pt x="57150" y="320040"/>
                </a:lnTo>
                <a:lnTo>
                  <a:pt x="113139" y="303252"/>
                </a:lnTo>
                <a:cubicBezTo>
                  <a:pt x="150555" y="292001"/>
                  <a:pt x="190917" y="295483"/>
                  <a:pt x="225832" y="312986"/>
                </a:cubicBezTo>
                <a:cubicBezTo>
                  <a:pt x="263962" y="332095"/>
                  <a:pt x="308431" y="334417"/>
                  <a:pt x="348347" y="319415"/>
                </a:cubicBezTo>
                <a:lnTo>
                  <a:pt x="381476" y="307003"/>
                </a:lnTo>
                <a:cubicBezTo>
                  <a:pt x="392638" y="302806"/>
                  <a:pt x="400050" y="292179"/>
                  <a:pt x="400050" y="280214"/>
                </a:cubicBezTo>
                <a:lnTo>
                  <a:pt x="400050" y="59025"/>
                </a:lnTo>
                <a:cubicBezTo>
                  <a:pt x="400050" y="38487"/>
                  <a:pt x="378440" y="25092"/>
                  <a:pt x="360045" y="34290"/>
                </a:cubicBezTo>
                <a:lnTo>
                  <a:pt x="349508" y="39559"/>
                </a:lnTo>
                <a:cubicBezTo>
                  <a:pt x="309414" y="59650"/>
                  <a:pt x="262176" y="59650"/>
                  <a:pt x="221992" y="39559"/>
                </a:cubicBezTo>
                <a:cubicBezTo>
                  <a:pt x="189488" y="23306"/>
                  <a:pt x="152073" y="20092"/>
                  <a:pt x="117336" y="30540"/>
                </a:cubicBezTo>
                <a:lnTo>
                  <a:pt x="57150" y="48578"/>
                </a:lnTo>
                <a:lnTo>
                  <a:pt x="57150" y="28575"/>
                </a:ln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12" name="Text 9"/>
          <p:cNvSpPr/>
          <p:nvPr/>
        </p:nvSpPr>
        <p:spPr>
          <a:xfrm>
            <a:off x="8348028" y="3657600"/>
            <a:ext cx="3289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País de Origen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203200" y="4572000"/>
            <a:ext cx="1178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Procesamiento </a:t>
            </a:r>
            <a:r>
              <a:rPr lang="en-US" sz="1600" b="1" dirty="0">
                <a:solidFill>
                  <a:srgbClr val="21B5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asíncrono</a:t>
            </a: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vía eventos y endpoint </a:t>
            </a:r>
            <a:r>
              <a:rPr lang="en-US" sz="1600" b="1" dirty="0">
                <a:solidFill>
                  <a:srgbClr val="21B5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/api/{id}/stats</a:t>
            </a: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82028" y="2209800"/>
            <a:ext cx="2438400" cy="2438400"/>
          </a:xfrm>
          <a:custGeom>
            <a:avLst/>
            <a:gdLst/>
            <a:ahLst/>
            <a:cxnLst/>
            <a:rect l="l" t="t" r="r" b="b"/>
            <a:pathLst>
              <a:path w="2438400" h="2438400">
                <a:moveTo>
                  <a:pt x="101608" y="0"/>
                </a:moveTo>
                <a:lnTo>
                  <a:pt x="2336792" y="0"/>
                </a:lnTo>
                <a:cubicBezTo>
                  <a:pt x="2392908" y="0"/>
                  <a:pt x="2438400" y="45492"/>
                  <a:pt x="2438400" y="101608"/>
                </a:cubicBezTo>
                <a:lnTo>
                  <a:pt x="2438400" y="2336792"/>
                </a:lnTo>
                <a:cubicBezTo>
                  <a:pt x="2438400" y="2392908"/>
                  <a:pt x="2392908" y="2438400"/>
                  <a:pt x="2336792" y="2438400"/>
                </a:cubicBezTo>
                <a:lnTo>
                  <a:pt x="101608" y="2438400"/>
                </a:lnTo>
                <a:cubicBezTo>
                  <a:pt x="45492" y="2438400"/>
                  <a:pt x="0" y="2392908"/>
                  <a:pt x="0" y="23367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555173" y="2255521"/>
            <a:ext cx="7607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Funcionalidad: Códigos QR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555173" y="2966721"/>
            <a:ext cx="7480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Generación de códigos QR para facilitar el acceso desde dispositivos móviles.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4605973" y="3525521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0" y="25400"/>
                </a:moveTo>
                <a:cubicBezTo>
                  <a:pt x="0" y="11390"/>
                  <a:pt x="11390" y="0"/>
                  <a:pt x="25400" y="0"/>
                </a:cubicBezTo>
                <a:lnTo>
                  <a:pt x="84733" y="0"/>
                </a:lnTo>
                <a:cubicBezTo>
                  <a:pt x="91480" y="0"/>
                  <a:pt x="97949" y="2659"/>
                  <a:pt x="102711" y="7422"/>
                </a:cubicBezTo>
                <a:lnTo>
                  <a:pt x="144978" y="49728"/>
                </a:lnTo>
                <a:cubicBezTo>
                  <a:pt x="149741" y="54491"/>
                  <a:pt x="152400" y="60960"/>
                  <a:pt x="152400" y="67707"/>
                </a:cubicBezTo>
                <a:lnTo>
                  <a:pt x="152400" y="177800"/>
                </a:lnTo>
                <a:cubicBezTo>
                  <a:pt x="152400" y="191810"/>
                  <a:pt x="141010" y="203200"/>
                  <a:pt x="127000" y="203200"/>
                </a:cubicBezTo>
                <a:lnTo>
                  <a:pt x="25400" y="203200"/>
                </a:lnTo>
                <a:cubicBezTo>
                  <a:pt x="11390" y="203200"/>
                  <a:pt x="0" y="191810"/>
                  <a:pt x="0" y="177800"/>
                </a:cubicBezTo>
                <a:lnTo>
                  <a:pt x="0" y="25400"/>
                </a:lnTo>
                <a:close/>
                <a:moveTo>
                  <a:pt x="82550" y="23217"/>
                </a:moveTo>
                <a:lnTo>
                  <a:pt x="82550" y="60325"/>
                </a:lnTo>
                <a:cubicBezTo>
                  <a:pt x="82550" y="65603"/>
                  <a:pt x="86797" y="69850"/>
                  <a:pt x="92075" y="69850"/>
                </a:cubicBezTo>
                <a:lnTo>
                  <a:pt x="129183" y="69850"/>
                </a:lnTo>
                <a:lnTo>
                  <a:pt x="82550" y="23217"/>
                </a:lnTo>
                <a:close/>
                <a:moveTo>
                  <a:pt x="50800" y="101600"/>
                </a:moveTo>
                <a:cubicBezTo>
                  <a:pt x="50800" y="94591"/>
                  <a:pt x="45109" y="88900"/>
                  <a:pt x="38100" y="88900"/>
                </a:cubicBezTo>
                <a:cubicBezTo>
                  <a:pt x="31091" y="88900"/>
                  <a:pt x="25400" y="94591"/>
                  <a:pt x="25400" y="101600"/>
                </a:cubicBezTo>
                <a:cubicBezTo>
                  <a:pt x="25400" y="108609"/>
                  <a:pt x="31091" y="114300"/>
                  <a:pt x="38100" y="114300"/>
                </a:cubicBezTo>
                <a:cubicBezTo>
                  <a:pt x="45109" y="114300"/>
                  <a:pt x="50800" y="108609"/>
                  <a:pt x="50800" y="101600"/>
                </a:cubicBezTo>
                <a:close/>
                <a:moveTo>
                  <a:pt x="36751" y="177800"/>
                </a:moveTo>
                <a:lnTo>
                  <a:pt x="115649" y="177800"/>
                </a:lnTo>
                <a:cubicBezTo>
                  <a:pt x="121920" y="177800"/>
                  <a:pt x="127000" y="172720"/>
                  <a:pt x="127000" y="166449"/>
                </a:cubicBezTo>
                <a:cubicBezTo>
                  <a:pt x="127000" y="163552"/>
                  <a:pt x="125889" y="160734"/>
                  <a:pt x="123865" y="158631"/>
                </a:cubicBezTo>
                <a:lnTo>
                  <a:pt x="85447" y="118229"/>
                </a:lnTo>
                <a:cubicBezTo>
                  <a:pt x="83066" y="115729"/>
                  <a:pt x="79732" y="114300"/>
                  <a:pt x="76240" y="114300"/>
                </a:cubicBezTo>
                <a:lnTo>
                  <a:pt x="76121" y="114300"/>
                </a:lnTo>
                <a:cubicBezTo>
                  <a:pt x="72628" y="114300"/>
                  <a:pt x="69334" y="115729"/>
                  <a:pt x="66913" y="118229"/>
                </a:cubicBezTo>
                <a:lnTo>
                  <a:pt x="28535" y="158631"/>
                </a:lnTo>
                <a:cubicBezTo>
                  <a:pt x="26511" y="160734"/>
                  <a:pt x="25400" y="163552"/>
                  <a:pt x="25400" y="166449"/>
                </a:cubicBezTo>
                <a:cubicBezTo>
                  <a:pt x="25400" y="172720"/>
                  <a:pt x="30480" y="177800"/>
                  <a:pt x="36751" y="177800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7" name="Text 4"/>
          <p:cNvSpPr/>
          <p:nvPr/>
        </p:nvSpPr>
        <p:spPr>
          <a:xfrm>
            <a:off x="4961573" y="3474721"/>
            <a:ext cx="2832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Formatos:</a:t>
            </a: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PNG, SVG, JPEG.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580573" y="393192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0" y="101600"/>
                </a:moveTo>
                <a:cubicBezTo>
                  <a:pt x="0" y="45525"/>
                  <a:pt x="45525" y="0"/>
                  <a:pt x="101600" y="0"/>
                </a:cubicBez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lose/>
                <a:moveTo>
                  <a:pt x="114300" y="38100"/>
                </a:moveTo>
                <a:cubicBezTo>
                  <a:pt x="114300" y="31091"/>
                  <a:pt x="108609" y="25400"/>
                  <a:pt x="101600" y="25400"/>
                </a:cubicBezTo>
                <a:cubicBezTo>
                  <a:pt x="94591" y="25400"/>
                  <a:pt x="88900" y="31091"/>
                  <a:pt x="88900" y="38100"/>
                </a:cubicBezTo>
                <a:cubicBezTo>
                  <a:pt x="88900" y="45109"/>
                  <a:pt x="94591" y="50800"/>
                  <a:pt x="101600" y="50800"/>
                </a:cubicBezTo>
                <a:cubicBezTo>
                  <a:pt x="108609" y="50800"/>
                  <a:pt x="114300" y="45109"/>
                  <a:pt x="114300" y="38100"/>
                </a:cubicBezTo>
                <a:close/>
                <a:moveTo>
                  <a:pt x="101600" y="165100"/>
                </a:moveTo>
                <a:cubicBezTo>
                  <a:pt x="115610" y="165100"/>
                  <a:pt x="127000" y="153710"/>
                  <a:pt x="127000" y="139700"/>
                </a:cubicBezTo>
                <a:cubicBezTo>
                  <a:pt x="127000" y="133271"/>
                  <a:pt x="124619" y="127357"/>
                  <a:pt x="120650" y="122912"/>
                </a:cubicBezTo>
                <a:lnTo>
                  <a:pt x="148233" y="67786"/>
                </a:lnTo>
                <a:cubicBezTo>
                  <a:pt x="150574" y="63063"/>
                  <a:pt x="148669" y="57348"/>
                  <a:pt x="143986" y="55007"/>
                </a:cubicBezTo>
                <a:cubicBezTo>
                  <a:pt x="139303" y="52665"/>
                  <a:pt x="133548" y="54570"/>
                  <a:pt x="131207" y="59253"/>
                </a:cubicBezTo>
                <a:lnTo>
                  <a:pt x="103624" y="114379"/>
                </a:lnTo>
                <a:cubicBezTo>
                  <a:pt x="102949" y="114340"/>
                  <a:pt x="102275" y="114300"/>
                  <a:pt x="101600" y="114300"/>
                </a:cubicBezTo>
                <a:cubicBezTo>
                  <a:pt x="87590" y="114300"/>
                  <a:pt x="76200" y="125690"/>
                  <a:pt x="76200" y="139700"/>
                </a:cubicBezTo>
                <a:cubicBezTo>
                  <a:pt x="76200" y="153710"/>
                  <a:pt x="87590" y="165100"/>
                  <a:pt x="101600" y="165100"/>
                </a:cubicBezTo>
                <a:close/>
                <a:moveTo>
                  <a:pt x="69850" y="57150"/>
                </a:moveTo>
                <a:cubicBezTo>
                  <a:pt x="69850" y="50141"/>
                  <a:pt x="64159" y="44450"/>
                  <a:pt x="57150" y="44450"/>
                </a:cubicBezTo>
                <a:cubicBezTo>
                  <a:pt x="50141" y="44450"/>
                  <a:pt x="44450" y="50141"/>
                  <a:pt x="44450" y="57150"/>
                </a:cubicBezTo>
                <a:cubicBezTo>
                  <a:pt x="44450" y="64159"/>
                  <a:pt x="50141" y="69850"/>
                  <a:pt x="57150" y="69850"/>
                </a:cubicBezTo>
                <a:cubicBezTo>
                  <a:pt x="64159" y="69850"/>
                  <a:pt x="69850" y="64159"/>
                  <a:pt x="69850" y="57150"/>
                </a:cubicBezTo>
                <a:close/>
                <a:moveTo>
                  <a:pt x="38100" y="114300"/>
                </a:moveTo>
                <a:cubicBezTo>
                  <a:pt x="45109" y="114300"/>
                  <a:pt x="50800" y="108609"/>
                  <a:pt x="50800" y="101600"/>
                </a:cubicBezTo>
                <a:cubicBezTo>
                  <a:pt x="50800" y="94591"/>
                  <a:pt x="45109" y="88900"/>
                  <a:pt x="38100" y="88900"/>
                </a:cubicBezTo>
                <a:cubicBezTo>
                  <a:pt x="31091" y="88900"/>
                  <a:pt x="25400" y="94591"/>
                  <a:pt x="25400" y="101600"/>
                </a:cubicBezTo>
                <a:cubicBezTo>
                  <a:pt x="25400" y="108609"/>
                  <a:pt x="31091" y="114300"/>
                  <a:pt x="38100" y="114300"/>
                </a:cubicBezTo>
                <a:close/>
                <a:moveTo>
                  <a:pt x="177800" y="101600"/>
                </a:moveTo>
                <a:cubicBezTo>
                  <a:pt x="177800" y="94591"/>
                  <a:pt x="172109" y="88900"/>
                  <a:pt x="165100" y="88900"/>
                </a:cubicBezTo>
                <a:cubicBezTo>
                  <a:pt x="158091" y="88900"/>
                  <a:pt x="152400" y="94591"/>
                  <a:pt x="152400" y="101600"/>
                </a:cubicBezTo>
                <a:cubicBezTo>
                  <a:pt x="152400" y="108609"/>
                  <a:pt x="158091" y="114300"/>
                  <a:pt x="165100" y="114300"/>
                </a:cubicBezTo>
                <a:cubicBezTo>
                  <a:pt x="172109" y="114300"/>
                  <a:pt x="177800" y="108609"/>
                  <a:pt x="177800" y="101600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9" name="Text 6"/>
          <p:cNvSpPr/>
          <p:nvPr/>
        </p:nvSpPr>
        <p:spPr>
          <a:xfrm>
            <a:off x="4961573" y="3881121"/>
            <a:ext cx="467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Rendimiento:</a:t>
            </a: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Caché HTTP para evitar recálculos.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567873" y="43434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66489" y="38100"/>
                </a:moveTo>
                <a:cubicBezTo>
                  <a:pt x="159901" y="38100"/>
                  <a:pt x="153511" y="39886"/>
                  <a:pt x="147915" y="43140"/>
                </a:cubicBezTo>
                <a:cubicBezTo>
                  <a:pt x="141645" y="36790"/>
                  <a:pt x="134342" y="31472"/>
                  <a:pt x="126286" y="27464"/>
                </a:cubicBezTo>
                <a:cubicBezTo>
                  <a:pt x="137478" y="17939"/>
                  <a:pt x="151725" y="12700"/>
                  <a:pt x="166489" y="12700"/>
                </a:cubicBezTo>
                <a:cubicBezTo>
                  <a:pt x="200779" y="12700"/>
                  <a:pt x="228600" y="40481"/>
                  <a:pt x="228600" y="74811"/>
                </a:cubicBezTo>
                <a:cubicBezTo>
                  <a:pt x="228600" y="91281"/>
                  <a:pt x="222052" y="107077"/>
                  <a:pt x="210423" y="118705"/>
                </a:cubicBezTo>
                <a:lnTo>
                  <a:pt x="182205" y="146923"/>
                </a:lnTo>
                <a:cubicBezTo>
                  <a:pt x="170577" y="158552"/>
                  <a:pt x="154781" y="165100"/>
                  <a:pt x="138311" y="165100"/>
                </a:cubicBezTo>
                <a:cubicBezTo>
                  <a:pt x="104021" y="165100"/>
                  <a:pt x="76200" y="137319"/>
                  <a:pt x="76200" y="102989"/>
                </a:cubicBezTo>
                <a:cubicBezTo>
                  <a:pt x="76200" y="102394"/>
                  <a:pt x="76200" y="101798"/>
                  <a:pt x="76240" y="101203"/>
                </a:cubicBezTo>
                <a:cubicBezTo>
                  <a:pt x="76438" y="94178"/>
                  <a:pt x="82272" y="88662"/>
                  <a:pt x="89297" y="88860"/>
                </a:cubicBezTo>
                <a:cubicBezTo>
                  <a:pt x="96322" y="89059"/>
                  <a:pt x="101838" y="94893"/>
                  <a:pt x="101640" y="101918"/>
                </a:cubicBezTo>
                <a:cubicBezTo>
                  <a:pt x="101640" y="102275"/>
                  <a:pt x="101640" y="102632"/>
                  <a:pt x="101640" y="102949"/>
                </a:cubicBezTo>
                <a:cubicBezTo>
                  <a:pt x="101640" y="123230"/>
                  <a:pt x="118070" y="139660"/>
                  <a:pt x="138351" y="139660"/>
                </a:cubicBezTo>
                <a:cubicBezTo>
                  <a:pt x="148074" y="139660"/>
                  <a:pt x="157401" y="135811"/>
                  <a:pt x="164306" y="128905"/>
                </a:cubicBezTo>
                <a:lnTo>
                  <a:pt x="192524" y="100687"/>
                </a:lnTo>
                <a:cubicBezTo>
                  <a:pt x="199390" y="93821"/>
                  <a:pt x="203279" y="84455"/>
                  <a:pt x="203279" y="74732"/>
                </a:cubicBezTo>
                <a:cubicBezTo>
                  <a:pt x="203279" y="54451"/>
                  <a:pt x="186849" y="38021"/>
                  <a:pt x="166568" y="38021"/>
                </a:cubicBezTo>
                <a:close/>
                <a:moveTo>
                  <a:pt x="109220" y="68778"/>
                </a:moveTo>
                <a:cubicBezTo>
                  <a:pt x="108466" y="68461"/>
                  <a:pt x="107712" y="68024"/>
                  <a:pt x="107037" y="67548"/>
                </a:cubicBezTo>
                <a:cubicBezTo>
                  <a:pt x="102037" y="64968"/>
                  <a:pt x="96322" y="63500"/>
                  <a:pt x="90329" y="63500"/>
                </a:cubicBezTo>
                <a:cubicBezTo>
                  <a:pt x="80605" y="63500"/>
                  <a:pt x="71279" y="67350"/>
                  <a:pt x="64373" y="74255"/>
                </a:cubicBezTo>
                <a:lnTo>
                  <a:pt x="36155" y="102473"/>
                </a:lnTo>
                <a:cubicBezTo>
                  <a:pt x="29289" y="109339"/>
                  <a:pt x="25400" y="118705"/>
                  <a:pt x="25400" y="128429"/>
                </a:cubicBezTo>
                <a:cubicBezTo>
                  <a:pt x="25400" y="148709"/>
                  <a:pt x="41831" y="165140"/>
                  <a:pt x="62111" y="165140"/>
                </a:cubicBezTo>
                <a:cubicBezTo>
                  <a:pt x="68659" y="165140"/>
                  <a:pt x="75049" y="163393"/>
                  <a:pt x="80645" y="160139"/>
                </a:cubicBezTo>
                <a:cubicBezTo>
                  <a:pt x="86916" y="166489"/>
                  <a:pt x="94218" y="171807"/>
                  <a:pt x="102314" y="175816"/>
                </a:cubicBezTo>
                <a:cubicBezTo>
                  <a:pt x="91123" y="185301"/>
                  <a:pt x="76914" y="190579"/>
                  <a:pt x="62111" y="190579"/>
                </a:cubicBezTo>
                <a:cubicBezTo>
                  <a:pt x="27821" y="190579"/>
                  <a:pt x="0" y="162798"/>
                  <a:pt x="0" y="128468"/>
                </a:cubicBezTo>
                <a:cubicBezTo>
                  <a:pt x="0" y="111998"/>
                  <a:pt x="6548" y="96202"/>
                  <a:pt x="18177" y="84574"/>
                </a:cubicBezTo>
                <a:lnTo>
                  <a:pt x="46395" y="56356"/>
                </a:lnTo>
                <a:cubicBezTo>
                  <a:pt x="58023" y="44728"/>
                  <a:pt x="73819" y="38179"/>
                  <a:pt x="90289" y="38179"/>
                </a:cubicBezTo>
                <a:cubicBezTo>
                  <a:pt x="124658" y="38179"/>
                  <a:pt x="152400" y="66199"/>
                  <a:pt x="152400" y="100449"/>
                </a:cubicBezTo>
                <a:cubicBezTo>
                  <a:pt x="152400" y="100965"/>
                  <a:pt x="152400" y="101481"/>
                  <a:pt x="152400" y="101997"/>
                </a:cubicBezTo>
                <a:cubicBezTo>
                  <a:pt x="152241" y="109022"/>
                  <a:pt x="146407" y="114538"/>
                  <a:pt x="139383" y="114379"/>
                </a:cubicBezTo>
                <a:cubicBezTo>
                  <a:pt x="132358" y="114221"/>
                  <a:pt x="126841" y="108387"/>
                  <a:pt x="127000" y="101362"/>
                </a:cubicBezTo>
                <a:cubicBezTo>
                  <a:pt x="127000" y="101044"/>
                  <a:pt x="127000" y="100767"/>
                  <a:pt x="127000" y="100449"/>
                </a:cubicBezTo>
                <a:cubicBezTo>
                  <a:pt x="127000" y="87074"/>
                  <a:pt x="119856" y="75327"/>
                  <a:pt x="109220" y="68858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11" name="Text 8"/>
          <p:cNvSpPr/>
          <p:nvPr/>
        </p:nvSpPr>
        <p:spPr>
          <a:xfrm>
            <a:off x="4961573" y="4328164"/>
            <a:ext cx="1049655" cy="223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Endpoint: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966142" y="4328164"/>
            <a:ext cx="2894648" cy="233680"/>
          </a:xfrm>
          <a:custGeom>
            <a:avLst/>
            <a:gdLst/>
            <a:ahLst/>
            <a:cxnLst/>
            <a:rect l="l" t="t" r="r" b="b"/>
            <a:pathLst>
              <a:path w="2894648" h="233680">
                <a:moveTo>
                  <a:pt x="50800" y="0"/>
                </a:moveTo>
                <a:lnTo>
                  <a:pt x="2843848" y="0"/>
                </a:lnTo>
                <a:cubicBezTo>
                  <a:pt x="2871904" y="0"/>
                  <a:pt x="2894648" y="22744"/>
                  <a:pt x="2894648" y="50800"/>
                </a:cubicBezTo>
                <a:lnTo>
                  <a:pt x="2894648" y="182880"/>
                </a:lnTo>
                <a:cubicBezTo>
                  <a:pt x="2894648" y="210936"/>
                  <a:pt x="2871904" y="233680"/>
                  <a:pt x="2843848" y="233680"/>
                </a:cubicBezTo>
                <a:lnTo>
                  <a:pt x="50800" y="233680"/>
                </a:lnTo>
                <a:cubicBezTo>
                  <a:pt x="22744" y="233680"/>
                  <a:pt x="0" y="210936"/>
                  <a:pt x="0" y="18288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13" name="Text 10"/>
          <p:cNvSpPr/>
          <p:nvPr/>
        </p:nvSpPr>
        <p:spPr>
          <a:xfrm>
            <a:off x="5966142" y="4328164"/>
            <a:ext cx="2996248" cy="233680"/>
          </a:xfrm>
          <a:prstGeom prst="rect">
            <a:avLst/>
          </a:prstGeom>
          <a:noFill/>
          <a:ln/>
        </p:spPr>
        <p:txBody>
          <a:bodyPr wrap="square" lIns="50800" tIns="0" rIns="5080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/api/link/{id}/qrcode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488248" y="427515"/>
            <a:ext cx="7442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Endpoints Principales y Swagger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138715"/>
            <a:ext cx="11645900" cy="5245100"/>
          </a:xfrm>
          <a:custGeom>
            <a:avLst/>
            <a:gdLst/>
            <a:ahLst/>
            <a:cxnLst/>
            <a:rect l="l" t="t" r="r" b="b"/>
            <a:pathLst>
              <a:path w="11645900" h="5245100">
                <a:moveTo>
                  <a:pt x="101598" y="0"/>
                </a:moveTo>
                <a:lnTo>
                  <a:pt x="11544302" y="0"/>
                </a:lnTo>
                <a:cubicBezTo>
                  <a:pt x="11600413" y="0"/>
                  <a:pt x="11645900" y="45487"/>
                  <a:pt x="11645900" y="101598"/>
                </a:cubicBezTo>
                <a:lnTo>
                  <a:pt x="11645900" y="5143502"/>
                </a:lnTo>
                <a:cubicBezTo>
                  <a:pt x="11645900" y="5199613"/>
                  <a:pt x="11600413" y="5245100"/>
                  <a:pt x="11544302" y="5245100"/>
                </a:cubicBezTo>
                <a:lnTo>
                  <a:pt x="101598" y="5245100"/>
                </a:lnTo>
                <a:cubicBezTo>
                  <a:pt x="45487" y="5245100"/>
                  <a:pt x="0" y="5199613"/>
                  <a:pt x="0" y="5143502"/>
                </a:cubicBezTo>
                <a:lnTo>
                  <a:pt x="0" y="101598"/>
                </a:lnTo>
                <a:cubicBezTo>
                  <a:pt x="0" y="45524"/>
                  <a:pt x="45524" y="0"/>
                  <a:pt x="10159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76D9DB"/>
            </a:solidFill>
            <a:prstDash val="dash"/>
          </a:ln>
        </p:spPr>
      </p:sp>
      <p:sp>
        <p:nvSpPr>
          <p:cNvPr id="5" name="Text 2"/>
          <p:cNvSpPr/>
          <p:nvPr/>
        </p:nvSpPr>
        <p:spPr>
          <a:xfrm>
            <a:off x="4399439" y="3606645"/>
            <a:ext cx="350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Insertar captura de Swagger aquí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8636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Propuesta vs Implementación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219200" y="1676400"/>
            <a:ext cx="9753600" cy="609600"/>
          </a:xfrm>
          <a:custGeom>
            <a:avLst/>
            <a:gdLst/>
            <a:ahLst/>
            <a:cxnLst/>
            <a:rect l="l" t="t" r="r" b="b"/>
            <a:pathLst>
              <a:path w="9753600" h="609600">
                <a:moveTo>
                  <a:pt x="101602" y="0"/>
                </a:moveTo>
                <a:lnTo>
                  <a:pt x="9651998" y="0"/>
                </a:lnTo>
                <a:cubicBezTo>
                  <a:pt x="9708111" y="0"/>
                  <a:pt x="9753600" y="45489"/>
                  <a:pt x="9753600" y="101602"/>
                </a:cubicBezTo>
                <a:lnTo>
                  <a:pt x="9753600" y="507998"/>
                </a:lnTo>
                <a:cubicBezTo>
                  <a:pt x="9753600" y="564111"/>
                  <a:pt x="9708111" y="609600"/>
                  <a:pt x="9651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1371600" y="1828800"/>
            <a:ext cx="325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Safe Browsing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21041" y="1828800"/>
            <a:ext cx="640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Implementado + Mejoras (JBucket, Resilience4j)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219200" y="2438400"/>
            <a:ext cx="9753600" cy="609600"/>
          </a:xfrm>
          <a:custGeom>
            <a:avLst/>
            <a:gdLst/>
            <a:ahLst/>
            <a:cxnLst/>
            <a:rect l="l" t="t" r="r" b="b"/>
            <a:pathLst>
              <a:path w="9753600" h="609600">
                <a:moveTo>
                  <a:pt x="101602" y="0"/>
                </a:moveTo>
                <a:lnTo>
                  <a:pt x="9651998" y="0"/>
                </a:lnTo>
                <a:cubicBezTo>
                  <a:pt x="9708111" y="0"/>
                  <a:pt x="9753600" y="45489"/>
                  <a:pt x="9753600" y="101602"/>
                </a:cubicBezTo>
                <a:lnTo>
                  <a:pt x="9753600" y="507998"/>
                </a:lnTo>
                <a:cubicBezTo>
                  <a:pt x="9753600" y="564111"/>
                  <a:pt x="9708111" y="609600"/>
                  <a:pt x="9651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371600" y="2590800"/>
            <a:ext cx="325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Accesibilidad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521041" y="2590800"/>
            <a:ext cx="640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Implementado + Mejoras (Resilience4j, Worker)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19200" y="3200400"/>
            <a:ext cx="9753600" cy="609600"/>
          </a:xfrm>
          <a:custGeom>
            <a:avLst/>
            <a:gdLst/>
            <a:ahLst/>
            <a:cxnLst/>
            <a:rect l="l" t="t" r="r" b="b"/>
            <a:pathLst>
              <a:path w="9753600" h="609600">
                <a:moveTo>
                  <a:pt x="101602" y="0"/>
                </a:moveTo>
                <a:lnTo>
                  <a:pt x="9651998" y="0"/>
                </a:lnTo>
                <a:cubicBezTo>
                  <a:pt x="9708111" y="0"/>
                  <a:pt x="9753600" y="45489"/>
                  <a:pt x="9753600" y="101602"/>
                </a:cubicBezTo>
                <a:lnTo>
                  <a:pt x="9753600" y="507998"/>
                </a:lnTo>
                <a:cubicBezTo>
                  <a:pt x="9753600" y="564111"/>
                  <a:pt x="9708111" y="609600"/>
                  <a:pt x="9651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371600" y="3352800"/>
            <a:ext cx="325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Geolocalización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521041" y="3352800"/>
            <a:ext cx="640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Implementado según propuesta inicial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219200" y="3962400"/>
            <a:ext cx="9753600" cy="609600"/>
          </a:xfrm>
          <a:custGeom>
            <a:avLst/>
            <a:gdLst/>
            <a:ahLst/>
            <a:cxnLst/>
            <a:rect l="l" t="t" r="r" b="b"/>
            <a:pathLst>
              <a:path w="9753600" h="609600">
                <a:moveTo>
                  <a:pt x="101602" y="0"/>
                </a:moveTo>
                <a:lnTo>
                  <a:pt x="9651998" y="0"/>
                </a:lnTo>
                <a:cubicBezTo>
                  <a:pt x="9708111" y="0"/>
                  <a:pt x="9753600" y="45489"/>
                  <a:pt x="9753600" y="101602"/>
                </a:cubicBezTo>
                <a:lnTo>
                  <a:pt x="9753600" y="507998"/>
                </a:lnTo>
                <a:cubicBezTo>
                  <a:pt x="9753600" y="564111"/>
                  <a:pt x="9708111" y="609600"/>
                  <a:pt x="9651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371600" y="4114800"/>
            <a:ext cx="325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Analytics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521041" y="4114800"/>
            <a:ext cx="640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Implementado según propuesta inicial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219200" y="4724400"/>
            <a:ext cx="9753600" cy="609600"/>
          </a:xfrm>
          <a:custGeom>
            <a:avLst/>
            <a:gdLst/>
            <a:ahLst/>
            <a:cxnLst/>
            <a:rect l="l" t="t" r="r" b="b"/>
            <a:pathLst>
              <a:path w="9753600" h="609600">
                <a:moveTo>
                  <a:pt x="101602" y="0"/>
                </a:moveTo>
                <a:lnTo>
                  <a:pt x="9651998" y="0"/>
                </a:lnTo>
                <a:cubicBezTo>
                  <a:pt x="9708111" y="0"/>
                  <a:pt x="9753600" y="45489"/>
                  <a:pt x="9753600" y="101602"/>
                </a:cubicBezTo>
                <a:lnTo>
                  <a:pt x="9753600" y="507998"/>
                </a:lnTo>
                <a:cubicBezTo>
                  <a:pt x="9753600" y="564111"/>
                  <a:pt x="9708111" y="609600"/>
                  <a:pt x="9651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1371600" y="4876800"/>
            <a:ext cx="325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QR Codes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521041" y="4876800"/>
            <a:ext cx="640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Implementado según propuesta inicial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90500" y="5638800"/>
            <a:ext cx="1181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100% Alcance cubierto + Mejoras de robustez.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8542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Trabajo Futuro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828800" y="2768600"/>
            <a:ext cx="8534400" cy="609600"/>
          </a:xfrm>
          <a:custGeom>
            <a:avLst/>
            <a:gdLst/>
            <a:ahLst/>
            <a:cxnLst/>
            <a:rect l="l" t="t" r="r" b="b"/>
            <a:pathLst>
              <a:path w="8534400" h="609600">
                <a:moveTo>
                  <a:pt x="101602" y="0"/>
                </a:moveTo>
                <a:lnTo>
                  <a:pt x="8432798" y="0"/>
                </a:lnTo>
                <a:cubicBezTo>
                  <a:pt x="8488911" y="0"/>
                  <a:pt x="8534400" y="45489"/>
                  <a:pt x="8534400" y="101602"/>
                </a:cubicBezTo>
                <a:lnTo>
                  <a:pt x="8534400" y="507998"/>
                </a:lnTo>
                <a:cubicBezTo>
                  <a:pt x="8534400" y="564111"/>
                  <a:pt x="8488911" y="609600"/>
                  <a:pt x="84327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2038350" y="29210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6" name="Text 3"/>
          <p:cNvSpPr/>
          <p:nvPr/>
        </p:nvSpPr>
        <p:spPr>
          <a:xfrm>
            <a:off x="2565400" y="2921000"/>
            <a:ext cx="7747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[Espacio para añadir tareas futuras]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828800" y="3581400"/>
            <a:ext cx="8534400" cy="609600"/>
          </a:xfrm>
          <a:custGeom>
            <a:avLst/>
            <a:gdLst/>
            <a:ahLst/>
            <a:cxnLst/>
            <a:rect l="l" t="t" r="r" b="b"/>
            <a:pathLst>
              <a:path w="8534400" h="609600">
                <a:moveTo>
                  <a:pt x="101602" y="0"/>
                </a:moveTo>
                <a:lnTo>
                  <a:pt x="8432798" y="0"/>
                </a:lnTo>
                <a:cubicBezTo>
                  <a:pt x="8488911" y="0"/>
                  <a:pt x="8534400" y="45489"/>
                  <a:pt x="8534400" y="101602"/>
                </a:cubicBezTo>
                <a:lnTo>
                  <a:pt x="8534400" y="507998"/>
                </a:lnTo>
                <a:cubicBezTo>
                  <a:pt x="8534400" y="564111"/>
                  <a:pt x="8488911" y="609600"/>
                  <a:pt x="84327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1981200" y="37338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9" name="Text 6"/>
          <p:cNvSpPr/>
          <p:nvPr/>
        </p:nvSpPr>
        <p:spPr>
          <a:xfrm>
            <a:off x="2565400" y="3733800"/>
            <a:ext cx="7747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[Espacio para añadir tareas futuras]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828800" y="4394200"/>
            <a:ext cx="8534400" cy="609600"/>
          </a:xfrm>
          <a:custGeom>
            <a:avLst/>
            <a:gdLst/>
            <a:ahLst/>
            <a:cxnLst/>
            <a:rect l="l" t="t" r="r" b="b"/>
            <a:pathLst>
              <a:path w="8534400" h="609600">
                <a:moveTo>
                  <a:pt x="101602" y="0"/>
                </a:moveTo>
                <a:lnTo>
                  <a:pt x="8432798" y="0"/>
                </a:lnTo>
                <a:cubicBezTo>
                  <a:pt x="8488911" y="0"/>
                  <a:pt x="8534400" y="45489"/>
                  <a:pt x="8534400" y="101602"/>
                </a:cubicBezTo>
                <a:lnTo>
                  <a:pt x="8534400" y="507998"/>
                </a:lnTo>
                <a:cubicBezTo>
                  <a:pt x="8534400" y="564111"/>
                  <a:pt x="8488911" y="609600"/>
                  <a:pt x="84327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2019300" y="4546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12" name="Text 9"/>
          <p:cNvSpPr/>
          <p:nvPr/>
        </p:nvSpPr>
        <p:spPr>
          <a:xfrm>
            <a:off x="2565400" y="4546600"/>
            <a:ext cx="7747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[Espacio para añadir tareas futuras]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gradFill flip="none" rotWithShape="1">
            <a:gsLst>
              <a:gs pos="0">
                <a:srgbClr val="F6F8FD"/>
              </a:gs>
              <a:gs pos="66000">
                <a:srgbClr val="72C3CF"/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0"/>
            <a:ext cx="12249150" cy="6857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 rot="18600000">
            <a:off x="-2628900" y="1578610"/>
            <a:ext cx="5962650" cy="5962650"/>
          </a:xfrm>
          <a:prstGeom prst="donut">
            <a:avLst>
              <a:gd name="adj" fmla="val 25000"/>
            </a:avLst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5" name="Text 3"/>
          <p:cNvSpPr/>
          <p:nvPr/>
        </p:nvSpPr>
        <p:spPr>
          <a:xfrm rot="18600000">
            <a:off x="-2628900" y="1578610"/>
            <a:ext cx="5962650" cy="596265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558925" y="5872480"/>
            <a:ext cx="1478915" cy="1478915"/>
          </a:xfrm>
          <a:prstGeom prst="ellipse">
            <a:avLst/>
          </a:prstGeom>
          <a:solidFill>
            <a:srgbClr val="E4F3F7">
              <a:alpha val="9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558925" y="5872480"/>
            <a:ext cx="1478915" cy="14789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9768205" y="2360930"/>
            <a:ext cx="4990465" cy="4990465"/>
          </a:xfrm>
          <a:prstGeom prst="ellipse">
            <a:avLst/>
          </a:prstGeom>
          <a:gradFill flip="none" rotWithShape="1">
            <a:gsLst>
              <a:gs pos="0">
                <a:srgbClr val="F6F8FD"/>
              </a:gs>
              <a:gs pos="100000">
                <a:srgbClr val="72C3CF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9768205" y="2360930"/>
            <a:ext cx="4990465" cy="49904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189335" y="1578610"/>
            <a:ext cx="1478280" cy="1478280"/>
          </a:xfrm>
          <a:prstGeom prst="ellipse">
            <a:avLst/>
          </a:prstGeom>
          <a:gradFill flip="none" rotWithShape="1">
            <a:gsLst>
              <a:gs pos="0">
                <a:srgbClr val="F6F8FD">
                  <a:alpha val="50000"/>
                </a:srgbClr>
              </a:gs>
              <a:gs pos="100000">
                <a:srgbClr val="72C3CF"/>
              </a:gs>
            </a:gsLst>
            <a:lin ang="5400000" scaled="1"/>
          </a:gradFill>
          <a:ln/>
        </p:spPr>
      </p:sp>
      <p:sp>
        <p:nvSpPr>
          <p:cNvPr id="11" name="Text 9"/>
          <p:cNvSpPr/>
          <p:nvPr/>
        </p:nvSpPr>
        <p:spPr>
          <a:xfrm>
            <a:off x="11189335" y="1578610"/>
            <a:ext cx="1478280" cy="1478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566353" y="2042795"/>
            <a:ext cx="10418445" cy="14833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328670" y="5266055"/>
            <a:ext cx="277558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DreamyURL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02630" y="5266055"/>
            <a:ext cx="3343275" cy="463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549400"/>
            <a:ext cx="5664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Resumen Ejecutivo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260600"/>
            <a:ext cx="55499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Objetivo: Crear un acortador de URLs fiable, seguro y escalable.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41300" y="32258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29282" y="0"/>
                  <a:pt x="131564" y="496"/>
                  <a:pt x="133648" y="1439"/>
                </a:cubicBezTo>
                <a:lnTo>
                  <a:pt x="227112" y="41077"/>
                </a:lnTo>
                <a:cubicBezTo>
                  <a:pt x="238026" y="45690"/>
                  <a:pt x="246162" y="56455"/>
                  <a:pt x="246112" y="69453"/>
                </a:cubicBezTo>
                <a:cubicBezTo>
                  <a:pt x="245864" y="118666"/>
                  <a:pt x="225623" y="208707"/>
                  <a:pt x="140146" y="249634"/>
                </a:cubicBezTo>
                <a:cubicBezTo>
                  <a:pt x="131862" y="253603"/>
                  <a:pt x="122238" y="253603"/>
                  <a:pt x="113953" y="249634"/>
                </a:cubicBezTo>
                <a:cubicBezTo>
                  <a:pt x="28426" y="208707"/>
                  <a:pt x="8235" y="118666"/>
                  <a:pt x="7987" y="69453"/>
                </a:cubicBezTo>
                <a:cubicBezTo>
                  <a:pt x="7937" y="56455"/>
                  <a:pt x="16073" y="45690"/>
                  <a:pt x="26987" y="41077"/>
                </a:cubicBezTo>
                <a:lnTo>
                  <a:pt x="120402" y="1439"/>
                </a:lnTo>
                <a:cubicBezTo>
                  <a:pt x="122486" y="496"/>
                  <a:pt x="124718" y="0"/>
                  <a:pt x="127000" y="0"/>
                </a:cubicBezTo>
                <a:close/>
                <a:moveTo>
                  <a:pt x="127000" y="33139"/>
                </a:moveTo>
                <a:lnTo>
                  <a:pt x="127000" y="220712"/>
                </a:lnTo>
                <a:cubicBezTo>
                  <a:pt x="195461" y="187573"/>
                  <a:pt x="213866" y="114151"/>
                  <a:pt x="214313" y="70197"/>
                </a:cubicBezTo>
                <a:lnTo>
                  <a:pt x="127000" y="33189"/>
                </a:lnTo>
                <a:lnTo>
                  <a:pt x="127000" y="33189"/>
                </a:ln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6" name="Text 3"/>
          <p:cNvSpPr/>
          <p:nvPr/>
        </p:nvSpPr>
        <p:spPr>
          <a:xfrm>
            <a:off x="632460" y="3175000"/>
            <a:ext cx="5156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Seguridad Activa:</a:t>
            </a: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Filtrado de URLs maliciosas y verificación de accesibilidad.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66700" y="39878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31750"/>
                </a:moveTo>
                <a:cubicBezTo>
                  <a:pt x="31750" y="22969"/>
                  <a:pt x="24656" y="15875"/>
                  <a:pt x="15875" y="15875"/>
                </a:cubicBezTo>
                <a:cubicBezTo>
                  <a:pt x="7094" y="15875"/>
                  <a:pt x="0" y="22969"/>
                  <a:pt x="0" y="31750"/>
                </a:cubicBezTo>
                <a:lnTo>
                  <a:pt x="0" y="198438"/>
                </a:lnTo>
                <a:cubicBezTo>
                  <a:pt x="0" y="220365"/>
                  <a:pt x="17760" y="238125"/>
                  <a:pt x="39688" y="238125"/>
                </a:cubicBezTo>
                <a:lnTo>
                  <a:pt x="238125" y="238125"/>
                </a:lnTo>
                <a:cubicBezTo>
                  <a:pt x="246906" y="238125"/>
                  <a:pt x="254000" y="231031"/>
                  <a:pt x="254000" y="222250"/>
                </a:cubicBezTo>
                <a:cubicBezTo>
                  <a:pt x="254000" y="213469"/>
                  <a:pt x="246906" y="206375"/>
                  <a:pt x="238125" y="206375"/>
                </a:cubicBezTo>
                <a:lnTo>
                  <a:pt x="39688" y="206375"/>
                </a:lnTo>
                <a:cubicBezTo>
                  <a:pt x="35322" y="206375"/>
                  <a:pt x="31750" y="202803"/>
                  <a:pt x="31750" y="198438"/>
                </a:cubicBezTo>
                <a:lnTo>
                  <a:pt x="31750" y="31750"/>
                </a:lnTo>
                <a:close/>
                <a:moveTo>
                  <a:pt x="233462" y="74712"/>
                </a:moveTo>
                <a:cubicBezTo>
                  <a:pt x="239663" y="68511"/>
                  <a:pt x="239663" y="58440"/>
                  <a:pt x="233462" y="52239"/>
                </a:cubicBezTo>
                <a:cubicBezTo>
                  <a:pt x="227261" y="46037"/>
                  <a:pt x="217190" y="46037"/>
                  <a:pt x="210989" y="52239"/>
                </a:cubicBezTo>
                <a:lnTo>
                  <a:pt x="158750" y="104527"/>
                </a:lnTo>
                <a:lnTo>
                  <a:pt x="130274" y="76101"/>
                </a:lnTo>
                <a:cubicBezTo>
                  <a:pt x="124073" y="69900"/>
                  <a:pt x="114002" y="69900"/>
                  <a:pt x="107801" y="76101"/>
                </a:cubicBezTo>
                <a:lnTo>
                  <a:pt x="60176" y="123726"/>
                </a:lnTo>
                <a:cubicBezTo>
                  <a:pt x="53975" y="129927"/>
                  <a:pt x="53975" y="139998"/>
                  <a:pt x="60176" y="146199"/>
                </a:cubicBezTo>
                <a:cubicBezTo>
                  <a:pt x="66377" y="152400"/>
                  <a:pt x="76448" y="152400"/>
                  <a:pt x="82649" y="146199"/>
                </a:cubicBezTo>
                <a:lnTo>
                  <a:pt x="119063" y="109786"/>
                </a:lnTo>
                <a:lnTo>
                  <a:pt x="147538" y="138261"/>
                </a:lnTo>
                <a:cubicBezTo>
                  <a:pt x="153739" y="144463"/>
                  <a:pt x="163810" y="144463"/>
                  <a:pt x="170011" y="138261"/>
                </a:cubicBezTo>
                <a:lnTo>
                  <a:pt x="233511" y="74761"/>
                </a:ln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8" name="Text 5"/>
          <p:cNvSpPr/>
          <p:nvPr/>
        </p:nvSpPr>
        <p:spPr>
          <a:xfrm>
            <a:off x="687546" y="3937000"/>
            <a:ext cx="5105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Escalabilidad:</a:t>
            </a: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Arquitectura asíncrona con colas de mensajes.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76225" y="47498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31750" y="79375"/>
                </a:moveTo>
                <a:lnTo>
                  <a:pt x="63500" y="79375"/>
                </a:lnTo>
                <a:lnTo>
                  <a:pt x="63500" y="47625"/>
                </a:lnTo>
                <a:lnTo>
                  <a:pt x="31750" y="47625"/>
                </a:lnTo>
                <a:lnTo>
                  <a:pt x="31750" y="79375"/>
                </a:lnTo>
                <a:close/>
                <a:moveTo>
                  <a:pt x="0" y="39688"/>
                </a:moveTo>
                <a:cubicBezTo>
                  <a:pt x="0" y="26541"/>
                  <a:pt x="10666" y="15875"/>
                  <a:pt x="23812" y="15875"/>
                </a:cubicBezTo>
                <a:lnTo>
                  <a:pt x="71438" y="15875"/>
                </a:lnTo>
                <a:cubicBezTo>
                  <a:pt x="84584" y="15875"/>
                  <a:pt x="95250" y="26541"/>
                  <a:pt x="95250" y="39688"/>
                </a:cubicBezTo>
                <a:lnTo>
                  <a:pt x="95250" y="87313"/>
                </a:lnTo>
                <a:cubicBezTo>
                  <a:pt x="95250" y="100459"/>
                  <a:pt x="84584" y="111125"/>
                  <a:pt x="71438" y="111125"/>
                </a:cubicBezTo>
                <a:lnTo>
                  <a:pt x="23812" y="111125"/>
                </a:lnTo>
                <a:cubicBezTo>
                  <a:pt x="10666" y="111125"/>
                  <a:pt x="0" y="100459"/>
                  <a:pt x="0" y="87313"/>
                </a:cubicBezTo>
                <a:lnTo>
                  <a:pt x="0" y="39688"/>
                </a:lnTo>
                <a:close/>
                <a:moveTo>
                  <a:pt x="31750" y="206375"/>
                </a:moveTo>
                <a:lnTo>
                  <a:pt x="63500" y="206375"/>
                </a:lnTo>
                <a:lnTo>
                  <a:pt x="63500" y="174625"/>
                </a:lnTo>
                <a:lnTo>
                  <a:pt x="31750" y="174625"/>
                </a:lnTo>
                <a:lnTo>
                  <a:pt x="31750" y="206375"/>
                </a:lnTo>
                <a:close/>
                <a:moveTo>
                  <a:pt x="0" y="166688"/>
                </a:moveTo>
                <a:cubicBezTo>
                  <a:pt x="0" y="153541"/>
                  <a:pt x="10666" y="142875"/>
                  <a:pt x="23812" y="142875"/>
                </a:cubicBezTo>
                <a:lnTo>
                  <a:pt x="71438" y="142875"/>
                </a:lnTo>
                <a:cubicBezTo>
                  <a:pt x="84584" y="142875"/>
                  <a:pt x="95250" y="153541"/>
                  <a:pt x="95250" y="166688"/>
                </a:cubicBezTo>
                <a:lnTo>
                  <a:pt x="95250" y="214313"/>
                </a:lnTo>
                <a:cubicBezTo>
                  <a:pt x="95250" y="227459"/>
                  <a:pt x="84584" y="238125"/>
                  <a:pt x="71438" y="238125"/>
                </a:cubicBezTo>
                <a:lnTo>
                  <a:pt x="23812" y="238125"/>
                </a:lnTo>
                <a:cubicBezTo>
                  <a:pt x="10666" y="238125"/>
                  <a:pt x="0" y="227459"/>
                  <a:pt x="0" y="214313"/>
                </a:cubicBezTo>
                <a:lnTo>
                  <a:pt x="0" y="166688"/>
                </a:lnTo>
                <a:close/>
                <a:moveTo>
                  <a:pt x="158750" y="47625"/>
                </a:moveTo>
                <a:lnTo>
                  <a:pt x="158750" y="79375"/>
                </a:lnTo>
                <a:lnTo>
                  <a:pt x="190500" y="79375"/>
                </a:lnTo>
                <a:lnTo>
                  <a:pt x="190500" y="47625"/>
                </a:lnTo>
                <a:lnTo>
                  <a:pt x="158750" y="47625"/>
                </a:lnTo>
                <a:close/>
                <a:moveTo>
                  <a:pt x="150813" y="15875"/>
                </a:moveTo>
                <a:lnTo>
                  <a:pt x="198438" y="15875"/>
                </a:lnTo>
                <a:cubicBezTo>
                  <a:pt x="211584" y="15875"/>
                  <a:pt x="222250" y="26541"/>
                  <a:pt x="222250" y="39688"/>
                </a:cubicBezTo>
                <a:lnTo>
                  <a:pt x="222250" y="87313"/>
                </a:lnTo>
                <a:cubicBezTo>
                  <a:pt x="222250" y="100459"/>
                  <a:pt x="211584" y="111125"/>
                  <a:pt x="198438" y="111125"/>
                </a:cubicBezTo>
                <a:lnTo>
                  <a:pt x="150813" y="111125"/>
                </a:lnTo>
                <a:cubicBezTo>
                  <a:pt x="137666" y="111125"/>
                  <a:pt x="127000" y="100459"/>
                  <a:pt x="127000" y="87313"/>
                </a:cubicBezTo>
                <a:lnTo>
                  <a:pt x="127000" y="39688"/>
                </a:lnTo>
                <a:cubicBezTo>
                  <a:pt x="127000" y="26541"/>
                  <a:pt x="137666" y="15875"/>
                  <a:pt x="150813" y="15875"/>
                </a:cubicBezTo>
                <a:close/>
                <a:moveTo>
                  <a:pt x="142875" y="174625"/>
                </a:moveTo>
                <a:cubicBezTo>
                  <a:pt x="134113" y="174625"/>
                  <a:pt x="127000" y="167512"/>
                  <a:pt x="127000" y="158750"/>
                </a:cubicBezTo>
                <a:cubicBezTo>
                  <a:pt x="127000" y="149988"/>
                  <a:pt x="134113" y="142875"/>
                  <a:pt x="142875" y="142875"/>
                </a:cubicBezTo>
                <a:cubicBezTo>
                  <a:pt x="151637" y="142875"/>
                  <a:pt x="158750" y="149988"/>
                  <a:pt x="158750" y="158750"/>
                </a:cubicBezTo>
                <a:cubicBezTo>
                  <a:pt x="158750" y="167512"/>
                  <a:pt x="151637" y="174625"/>
                  <a:pt x="142875" y="174625"/>
                </a:cubicBezTo>
                <a:close/>
                <a:moveTo>
                  <a:pt x="142875" y="206375"/>
                </a:moveTo>
                <a:cubicBezTo>
                  <a:pt x="151656" y="206375"/>
                  <a:pt x="158750" y="213469"/>
                  <a:pt x="158750" y="222250"/>
                </a:cubicBezTo>
                <a:cubicBezTo>
                  <a:pt x="158750" y="231031"/>
                  <a:pt x="151656" y="238125"/>
                  <a:pt x="142875" y="238125"/>
                </a:cubicBezTo>
                <a:cubicBezTo>
                  <a:pt x="134094" y="238125"/>
                  <a:pt x="127000" y="231031"/>
                  <a:pt x="127000" y="222250"/>
                </a:cubicBezTo>
                <a:cubicBezTo>
                  <a:pt x="127000" y="213469"/>
                  <a:pt x="134094" y="206375"/>
                  <a:pt x="142875" y="206375"/>
                </a:cubicBezTo>
                <a:close/>
                <a:moveTo>
                  <a:pt x="190500" y="222250"/>
                </a:moveTo>
                <a:cubicBezTo>
                  <a:pt x="190500" y="213469"/>
                  <a:pt x="197594" y="206375"/>
                  <a:pt x="206375" y="206375"/>
                </a:cubicBezTo>
                <a:cubicBezTo>
                  <a:pt x="215156" y="206375"/>
                  <a:pt x="222250" y="213469"/>
                  <a:pt x="222250" y="222250"/>
                </a:cubicBezTo>
                <a:cubicBezTo>
                  <a:pt x="222250" y="231031"/>
                  <a:pt x="215156" y="238125"/>
                  <a:pt x="206375" y="238125"/>
                </a:cubicBezTo>
                <a:cubicBezTo>
                  <a:pt x="197594" y="238125"/>
                  <a:pt x="190500" y="231031"/>
                  <a:pt x="190500" y="222250"/>
                </a:cubicBezTo>
                <a:close/>
                <a:moveTo>
                  <a:pt x="206375" y="174625"/>
                </a:moveTo>
                <a:cubicBezTo>
                  <a:pt x="197613" y="174625"/>
                  <a:pt x="190500" y="167512"/>
                  <a:pt x="190500" y="158750"/>
                </a:cubicBezTo>
                <a:cubicBezTo>
                  <a:pt x="190500" y="149988"/>
                  <a:pt x="197613" y="142875"/>
                  <a:pt x="206375" y="142875"/>
                </a:cubicBezTo>
                <a:cubicBezTo>
                  <a:pt x="215137" y="142875"/>
                  <a:pt x="222250" y="149988"/>
                  <a:pt x="222250" y="158750"/>
                </a:cubicBezTo>
                <a:cubicBezTo>
                  <a:pt x="222250" y="167512"/>
                  <a:pt x="215137" y="174625"/>
                  <a:pt x="206375" y="174625"/>
                </a:cubicBezTo>
                <a:close/>
                <a:moveTo>
                  <a:pt x="190500" y="190500"/>
                </a:moveTo>
                <a:cubicBezTo>
                  <a:pt x="190500" y="199262"/>
                  <a:pt x="183387" y="206375"/>
                  <a:pt x="174625" y="206375"/>
                </a:cubicBezTo>
                <a:cubicBezTo>
                  <a:pt x="165863" y="206375"/>
                  <a:pt x="158750" y="199262"/>
                  <a:pt x="158750" y="190500"/>
                </a:cubicBezTo>
                <a:cubicBezTo>
                  <a:pt x="158750" y="181738"/>
                  <a:pt x="165863" y="174625"/>
                  <a:pt x="174625" y="174625"/>
                </a:cubicBezTo>
                <a:cubicBezTo>
                  <a:pt x="183387" y="174625"/>
                  <a:pt x="190500" y="181738"/>
                  <a:pt x="190500" y="190500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10" name="Text 7"/>
          <p:cNvSpPr/>
          <p:nvPr/>
        </p:nvSpPr>
        <p:spPr>
          <a:xfrm>
            <a:off x="671989" y="4699000"/>
            <a:ext cx="51181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Valor Añadido:</a:t>
            </a:r>
            <a:r>
              <a:rPr lang="en-US" sz="16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Analytics y generación de códigos QR integrados.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112000" y="1524000"/>
            <a:ext cx="3708400" cy="3708400"/>
          </a:xfrm>
          <a:custGeom>
            <a:avLst/>
            <a:gdLst/>
            <a:ahLst/>
            <a:cxnLst/>
            <a:rect l="l" t="t" r="r" b="b"/>
            <a:pathLst>
              <a:path w="3708400" h="3708400">
                <a:moveTo>
                  <a:pt x="101610" y="0"/>
                </a:moveTo>
                <a:lnTo>
                  <a:pt x="3606790" y="0"/>
                </a:lnTo>
                <a:cubicBezTo>
                  <a:pt x="3662908" y="0"/>
                  <a:pt x="3708400" y="45492"/>
                  <a:pt x="3708400" y="101610"/>
                </a:cubicBezTo>
                <a:lnTo>
                  <a:pt x="3708400" y="3606790"/>
                </a:lnTo>
                <a:cubicBezTo>
                  <a:pt x="3708400" y="3662908"/>
                  <a:pt x="3662908" y="3708400"/>
                  <a:pt x="3606790" y="3708400"/>
                </a:cubicBezTo>
                <a:lnTo>
                  <a:pt x="101610" y="3708400"/>
                </a:lnTo>
                <a:cubicBezTo>
                  <a:pt x="45492" y="3708400"/>
                  <a:pt x="0" y="3662908"/>
                  <a:pt x="0" y="3606790"/>
                </a:cubicBezTo>
                <a:lnTo>
                  <a:pt x="0" y="101610"/>
                </a:lnTo>
                <a:cubicBezTo>
                  <a:pt x="0" y="45530"/>
                  <a:pt x="45530" y="0"/>
                  <a:pt x="10161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50800">
            <a:solidFill>
              <a:srgbClr val="76D9DB"/>
            </a:solidFill>
            <a:prstDash val="solid"/>
          </a:ln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958306" y="1295400"/>
            <a:ext cx="6502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Propuesta Original 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219200" y="2108200"/>
            <a:ext cx="6438900" cy="1270000"/>
          </a:xfrm>
          <a:custGeom>
            <a:avLst/>
            <a:gdLst/>
            <a:ahLst/>
            <a:cxnLst/>
            <a:rect l="l" t="t" r="r" b="b"/>
            <a:pathLst>
              <a:path w="6438900" h="1270000">
                <a:moveTo>
                  <a:pt x="101600" y="0"/>
                </a:moveTo>
                <a:lnTo>
                  <a:pt x="6337300" y="0"/>
                </a:lnTo>
                <a:cubicBezTo>
                  <a:pt x="6393375" y="0"/>
                  <a:pt x="6438900" y="45525"/>
                  <a:pt x="6438900" y="101600"/>
                </a:cubicBezTo>
                <a:lnTo>
                  <a:pt x="6438900" y="1168400"/>
                </a:lnTo>
                <a:cubicBezTo>
                  <a:pt x="6438900" y="1224475"/>
                  <a:pt x="6393375" y="1270000"/>
                  <a:pt x="63373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1422400" y="2438400"/>
            <a:ext cx="14351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</a:t>
            </a:r>
            <a:r>
              <a:rPr lang="en-US" sz="24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pts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760980" y="2438400"/>
            <a:ext cx="3149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Safe Browsing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760980" y="2794000"/>
            <a:ext cx="312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Verificar seguridad con colas y mocks.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857014" y="2108200"/>
            <a:ext cx="3111500" cy="1270000"/>
          </a:xfrm>
          <a:custGeom>
            <a:avLst/>
            <a:gdLst/>
            <a:ahLst/>
            <a:cxnLst/>
            <a:rect l="l" t="t" r="r" b="b"/>
            <a:pathLst>
              <a:path w="3111500" h="1270000">
                <a:moveTo>
                  <a:pt x="101600" y="0"/>
                </a:moveTo>
                <a:lnTo>
                  <a:pt x="3009900" y="0"/>
                </a:lnTo>
                <a:cubicBezTo>
                  <a:pt x="3065975" y="0"/>
                  <a:pt x="3111500" y="45525"/>
                  <a:pt x="3111500" y="101600"/>
                </a:cubicBezTo>
                <a:lnTo>
                  <a:pt x="3111500" y="1168400"/>
                </a:lnTo>
                <a:cubicBezTo>
                  <a:pt x="3111500" y="1224475"/>
                  <a:pt x="3065975" y="1270000"/>
                  <a:pt x="30099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097169" y="2311400"/>
            <a:ext cx="863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</a:t>
            </a: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pts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8980170" y="2870200"/>
            <a:ext cx="965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QR Code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219200" y="3581400"/>
            <a:ext cx="3111500" cy="1270000"/>
          </a:xfrm>
          <a:custGeom>
            <a:avLst/>
            <a:gdLst/>
            <a:ahLst/>
            <a:cxnLst/>
            <a:rect l="l" t="t" r="r" b="b"/>
            <a:pathLst>
              <a:path w="3111500" h="1270000">
                <a:moveTo>
                  <a:pt x="101600" y="0"/>
                </a:moveTo>
                <a:lnTo>
                  <a:pt x="3009900" y="0"/>
                </a:lnTo>
                <a:cubicBezTo>
                  <a:pt x="3065975" y="0"/>
                  <a:pt x="3111500" y="45525"/>
                  <a:pt x="3111500" y="101600"/>
                </a:cubicBezTo>
                <a:lnTo>
                  <a:pt x="3111500" y="1168400"/>
                </a:lnTo>
                <a:cubicBezTo>
                  <a:pt x="3111500" y="1224475"/>
                  <a:pt x="3065975" y="1270000"/>
                  <a:pt x="30099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2332196" y="3784600"/>
            <a:ext cx="1117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15</a:t>
            </a: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pts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2122011" y="4343400"/>
            <a:ext cx="1409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Accesibilidad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538028" y="3581400"/>
            <a:ext cx="3111500" cy="1270000"/>
          </a:xfrm>
          <a:custGeom>
            <a:avLst/>
            <a:gdLst/>
            <a:ahLst/>
            <a:cxnLst/>
            <a:rect l="l" t="t" r="r" b="b"/>
            <a:pathLst>
              <a:path w="3111500" h="1270000">
                <a:moveTo>
                  <a:pt x="101600" y="0"/>
                </a:moveTo>
                <a:lnTo>
                  <a:pt x="3009900" y="0"/>
                </a:lnTo>
                <a:cubicBezTo>
                  <a:pt x="3065975" y="0"/>
                  <a:pt x="3111500" y="45525"/>
                  <a:pt x="3111500" y="101600"/>
                </a:cubicBezTo>
                <a:lnTo>
                  <a:pt x="3111500" y="1168400"/>
                </a:lnTo>
                <a:cubicBezTo>
                  <a:pt x="3111500" y="1224475"/>
                  <a:pt x="3065975" y="1270000"/>
                  <a:pt x="30099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5651024" y="3784600"/>
            <a:ext cx="1117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</a:t>
            </a: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pts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322411" y="4343400"/>
            <a:ext cx="165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Geolocalización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857014" y="3581400"/>
            <a:ext cx="3111500" cy="1270000"/>
          </a:xfrm>
          <a:custGeom>
            <a:avLst/>
            <a:gdLst/>
            <a:ahLst/>
            <a:cxnLst/>
            <a:rect l="l" t="t" r="r" b="b"/>
            <a:pathLst>
              <a:path w="3111500" h="1270000">
                <a:moveTo>
                  <a:pt x="101600" y="0"/>
                </a:moveTo>
                <a:lnTo>
                  <a:pt x="3009900" y="0"/>
                </a:lnTo>
                <a:cubicBezTo>
                  <a:pt x="3065975" y="0"/>
                  <a:pt x="3111500" y="45525"/>
                  <a:pt x="3111500" y="101600"/>
                </a:cubicBezTo>
                <a:lnTo>
                  <a:pt x="3111500" y="1168400"/>
                </a:lnTo>
                <a:cubicBezTo>
                  <a:pt x="3111500" y="1224475"/>
                  <a:pt x="3065975" y="1270000"/>
                  <a:pt x="30099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8970010" y="3784600"/>
            <a:ext cx="1117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</a:t>
            </a:r>
            <a:r>
              <a:rPr lang="en-US" sz="20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pts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963025" y="4343400"/>
            <a:ext cx="1003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Analytics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910455" y="5156200"/>
            <a:ext cx="2527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Total: 60 Puntos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5748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Arquitectura Hexagonal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8128" y="2692242"/>
            <a:ext cx="2921000" cy="1778000"/>
          </a:xfrm>
          <a:custGeom>
            <a:avLst/>
            <a:gdLst/>
            <a:ahLst/>
            <a:cxnLst/>
            <a:rect l="l" t="t" r="r" b="b"/>
            <a:pathLst>
              <a:path w="2921000" h="1778000">
                <a:moveTo>
                  <a:pt x="101595" y="0"/>
                </a:moveTo>
                <a:lnTo>
                  <a:pt x="2819405" y="0"/>
                </a:lnTo>
                <a:cubicBezTo>
                  <a:pt x="2875514" y="0"/>
                  <a:pt x="2921000" y="45486"/>
                  <a:pt x="2921000" y="101595"/>
                </a:cubicBezTo>
                <a:lnTo>
                  <a:pt x="2921000" y="1676405"/>
                </a:lnTo>
                <a:cubicBezTo>
                  <a:pt x="2921000" y="1732514"/>
                  <a:pt x="2875514" y="1778000"/>
                  <a:pt x="2819405" y="1778000"/>
                </a:cubicBezTo>
                <a:lnTo>
                  <a:pt x="101595" y="1778000"/>
                </a:lnTo>
                <a:cubicBezTo>
                  <a:pt x="45486" y="1778000"/>
                  <a:pt x="0" y="1732514"/>
                  <a:pt x="0" y="1676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337628" y="2895442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>
                <a:moveTo>
                  <a:pt x="495181" y="250627"/>
                </a:moveTo>
                <a:cubicBezTo>
                  <a:pt x="509707" y="246698"/>
                  <a:pt x="524947" y="253603"/>
                  <a:pt x="531495" y="267057"/>
                </a:cubicBezTo>
                <a:lnTo>
                  <a:pt x="553641" y="311825"/>
                </a:lnTo>
                <a:cubicBezTo>
                  <a:pt x="565904" y="313492"/>
                  <a:pt x="577929" y="316825"/>
                  <a:pt x="589240" y="321469"/>
                </a:cubicBezTo>
                <a:lnTo>
                  <a:pt x="630912" y="293727"/>
                </a:lnTo>
                <a:cubicBezTo>
                  <a:pt x="643414" y="285393"/>
                  <a:pt x="659963" y="287060"/>
                  <a:pt x="670560" y="297656"/>
                </a:cubicBezTo>
                <a:lnTo>
                  <a:pt x="693420" y="320516"/>
                </a:lnTo>
                <a:cubicBezTo>
                  <a:pt x="704017" y="331113"/>
                  <a:pt x="705683" y="347782"/>
                  <a:pt x="697349" y="360164"/>
                </a:cubicBezTo>
                <a:lnTo>
                  <a:pt x="669608" y="401717"/>
                </a:lnTo>
                <a:cubicBezTo>
                  <a:pt x="671870" y="407313"/>
                  <a:pt x="673894" y="413147"/>
                  <a:pt x="675561" y="419219"/>
                </a:cubicBezTo>
                <a:cubicBezTo>
                  <a:pt x="677228" y="425291"/>
                  <a:pt x="678299" y="431244"/>
                  <a:pt x="679133" y="437317"/>
                </a:cubicBezTo>
                <a:lnTo>
                  <a:pt x="724019" y="459462"/>
                </a:lnTo>
                <a:cubicBezTo>
                  <a:pt x="737473" y="466130"/>
                  <a:pt x="744379" y="481370"/>
                  <a:pt x="740450" y="495776"/>
                </a:cubicBezTo>
                <a:lnTo>
                  <a:pt x="732115" y="526971"/>
                </a:lnTo>
                <a:cubicBezTo>
                  <a:pt x="728186" y="541377"/>
                  <a:pt x="714732" y="551140"/>
                  <a:pt x="699730" y="550188"/>
                </a:cubicBezTo>
                <a:lnTo>
                  <a:pt x="649724" y="546973"/>
                </a:lnTo>
                <a:cubicBezTo>
                  <a:pt x="642223" y="556617"/>
                  <a:pt x="633532" y="565547"/>
                  <a:pt x="623649" y="573167"/>
                </a:cubicBezTo>
                <a:lnTo>
                  <a:pt x="626864" y="623054"/>
                </a:lnTo>
                <a:cubicBezTo>
                  <a:pt x="627817" y="638056"/>
                  <a:pt x="618053" y="651629"/>
                  <a:pt x="603647" y="655439"/>
                </a:cubicBezTo>
                <a:lnTo>
                  <a:pt x="572453" y="663773"/>
                </a:lnTo>
                <a:cubicBezTo>
                  <a:pt x="557927" y="667702"/>
                  <a:pt x="542806" y="660797"/>
                  <a:pt x="536138" y="647343"/>
                </a:cubicBezTo>
                <a:lnTo>
                  <a:pt x="513993" y="602575"/>
                </a:lnTo>
                <a:cubicBezTo>
                  <a:pt x="501729" y="600908"/>
                  <a:pt x="489704" y="597575"/>
                  <a:pt x="478393" y="592931"/>
                </a:cubicBezTo>
                <a:lnTo>
                  <a:pt x="436721" y="620673"/>
                </a:lnTo>
                <a:cubicBezTo>
                  <a:pt x="424220" y="629007"/>
                  <a:pt x="407670" y="627340"/>
                  <a:pt x="397073" y="616744"/>
                </a:cubicBezTo>
                <a:lnTo>
                  <a:pt x="374213" y="593884"/>
                </a:lnTo>
                <a:cubicBezTo>
                  <a:pt x="363617" y="583287"/>
                  <a:pt x="361950" y="566738"/>
                  <a:pt x="370284" y="554236"/>
                </a:cubicBezTo>
                <a:lnTo>
                  <a:pt x="398026" y="512564"/>
                </a:lnTo>
                <a:cubicBezTo>
                  <a:pt x="395764" y="506968"/>
                  <a:pt x="393740" y="501134"/>
                  <a:pt x="392073" y="495062"/>
                </a:cubicBezTo>
                <a:cubicBezTo>
                  <a:pt x="390406" y="488990"/>
                  <a:pt x="389334" y="482918"/>
                  <a:pt x="388501" y="476964"/>
                </a:cubicBezTo>
                <a:lnTo>
                  <a:pt x="343614" y="454819"/>
                </a:lnTo>
                <a:cubicBezTo>
                  <a:pt x="330160" y="448151"/>
                  <a:pt x="323374" y="432911"/>
                  <a:pt x="327184" y="418505"/>
                </a:cubicBezTo>
                <a:lnTo>
                  <a:pt x="335518" y="387310"/>
                </a:lnTo>
                <a:cubicBezTo>
                  <a:pt x="339447" y="372904"/>
                  <a:pt x="352901" y="363141"/>
                  <a:pt x="367903" y="364093"/>
                </a:cubicBezTo>
                <a:lnTo>
                  <a:pt x="417790" y="367308"/>
                </a:lnTo>
                <a:cubicBezTo>
                  <a:pt x="425291" y="357664"/>
                  <a:pt x="433983" y="348734"/>
                  <a:pt x="443865" y="341114"/>
                </a:cubicBezTo>
                <a:lnTo>
                  <a:pt x="440650" y="291346"/>
                </a:lnTo>
                <a:cubicBezTo>
                  <a:pt x="439698" y="276344"/>
                  <a:pt x="449461" y="262771"/>
                  <a:pt x="463867" y="258961"/>
                </a:cubicBezTo>
                <a:lnTo>
                  <a:pt x="495062" y="250627"/>
                </a:lnTo>
                <a:close/>
                <a:moveTo>
                  <a:pt x="533876" y="404813"/>
                </a:moveTo>
                <a:cubicBezTo>
                  <a:pt x="504963" y="404845"/>
                  <a:pt x="481515" y="428346"/>
                  <a:pt x="481548" y="457260"/>
                </a:cubicBezTo>
                <a:cubicBezTo>
                  <a:pt x="481581" y="486173"/>
                  <a:pt x="505082" y="509620"/>
                  <a:pt x="533995" y="509588"/>
                </a:cubicBezTo>
                <a:cubicBezTo>
                  <a:pt x="562909" y="509555"/>
                  <a:pt x="586356" y="486054"/>
                  <a:pt x="586323" y="457140"/>
                </a:cubicBezTo>
                <a:cubicBezTo>
                  <a:pt x="586290" y="428227"/>
                  <a:pt x="562790" y="404780"/>
                  <a:pt x="533876" y="404813"/>
                </a:cubicBezTo>
                <a:close/>
                <a:moveTo>
                  <a:pt x="267772" y="-54173"/>
                </a:moveTo>
                <a:lnTo>
                  <a:pt x="298966" y="-45839"/>
                </a:lnTo>
                <a:cubicBezTo>
                  <a:pt x="313373" y="-41910"/>
                  <a:pt x="323136" y="-28337"/>
                  <a:pt x="322183" y="-13454"/>
                </a:cubicBezTo>
                <a:lnTo>
                  <a:pt x="318968" y="36314"/>
                </a:lnTo>
                <a:cubicBezTo>
                  <a:pt x="328851" y="43934"/>
                  <a:pt x="337542" y="52745"/>
                  <a:pt x="345043" y="62508"/>
                </a:cubicBezTo>
                <a:lnTo>
                  <a:pt x="395049" y="59293"/>
                </a:lnTo>
                <a:cubicBezTo>
                  <a:pt x="409932" y="58341"/>
                  <a:pt x="423505" y="68104"/>
                  <a:pt x="427434" y="82510"/>
                </a:cubicBezTo>
                <a:lnTo>
                  <a:pt x="435769" y="113705"/>
                </a:lnTo>
                <a:cubicBezTo>
                  <a:pt x="439579" y="128111"/>
                  <a:pt x="432792" y="143351"/>
                  <a:pt x="419338" y="150019"/>
                </a:cubicBezTo>
                <a:lnTo>
                  <a:pt x="374452" y="172164"/>
                </a:lnTo>
                <a:cubicBezTo>
                  <a:pt x="373618" y="178237"/>
                  <a:pt x="372428" y="184309"/>
                  <a:pt x="370880" y="190262"/>
                </a:cubicBezTo>
                <a:cubicBezTo>
                  <a:pt x="369332" y="196215"/>
                  <a:pt x="367189" y="202168"/>
                  <a:pt x="364927" y="207764"/>
                </a:cubicBezTo>
                <a:lnTo>
                  <a:pt x="392668" y="249436"/>
                </a:lnTo>
                <a:cubicBezTo>
                  <a:pt x="401003" y="261937"/>
                  <a:pt x="399336" y="278487"/>
                  <a:pt x="388739" y="289084"/>
                </a:cubicBezTo>
                <a:lnTo>
                  <a:pt x="365879" y="311944"/>
                </a:lnTo>
                <a:cubicBezTo>
                  <a:pt x="355283" y="322540"/>
                  <a:pt x="338733" y="324207"/>
                  <a:pt x="326231" y="315873"/>
                </a:cubicBezTo>
                <a:lnTo>
                  <a:pt x="284559" y="288131"/>
                </a:lnTo>
                <a:cubicBezTo>
                  <a:pt x="273248" y="292775"/>
                  <a:pt x="261223" y="296108"/>
                  <a:pt x="248960" y="297775"/>
                </a:cubicBezTo>
                <a:lnTo>
                  <a:pt x="226814" y="342543"/>
                </a:lnTo>
                <a:cubicBezTo>
                  <a:pt x="220147" y="355997"/>
                  <a:pt x="204907" y="362783"/>
                  <a:pt x="190500" y="358973"/>
                </a:cubicBezTo>
                <a:lnTo>
                  <a:pt x="159306" y="350639"/>
                </a:lnTo>
                <a:cubicBezTo>
                  <a:pt x="144780" y="346710"/>
                  <a:pt x="135136" y="333137"/>
                  <a:pt x="136088" y="318254"/>
                </a:cubicBezTo>
                <a:lnTo>
                  <a:pt x="139303" y="268367"/>
                </a:lnTo>
                <a:cubicBezTo>
                  <a:pt x="129421" y="260747"/>
                  <a:pt x="120729" y="251936"/>
                  <a:pt x="113228" y="242173"/>
                </a:cubicBezTo>
                <a:lnTo>
                  <a:pt x="63222" y="245388"/>
                </a:lnTo>
                <a:cubicBezTo>
                  <a:pt x="48339" y="246340"/>
                  <a:pt x="34766" y="236577"/>
                  <a:pt x="30837" y="222171"/>
                </a:cubicBezTo>
                <a:lnTo>
                  <a:pt x="22503" y="190976"/>
                </a:lnTo>
                <a:cubicBezTo>
                  <a:pt x="18693" y="176570"/>
                  <a:pt x="25479" y="161330"/>
                  <a:pt x="38933" y="154662"/>
                </a:cubicBezTo>
                <a:lnTo>
                  <a:pt x="83820" y="132517"/>
                </a:lnTo>
                <a:cubicBezTo>
                  <a:pt x="84653" y="126444"/>
                  <a:pt x="85844" y="120491"/>
                  <a:pt x="87392" y="114419"/>
                </a:cubicBezTo>
                <a:cubicBezTo>
                  <a:pt x="89059" y="108347"/>
                  <a:pt x="90964" y="102513"/>
                  <a:pt x="93345" y="96917"/>
                </a:cubicBezTo>
                <a:lnTo>
                  <a:pt x="65603" y="55364"/>
                </a:lnTo>
                <a:cubicBezTo>
                  <a:pt x="57269" y="42863"/>
                  <a:pt x="58936" y="26313"/>
                  <a:pt x="69533" y="15716"/>
                </a:cubicBezTo>
                <a:lnTo>
                  <a:pt x="92393" y="-7144"/>
                </a:lnTo>
                <a:cubicBezTo>
                  <a:pt x="102989" y="-17740"/>
                  <a:pt x="119539" y="-19407"/>
                  <a:pt x="132040" y="-11073"/>
                </a:cubicBezTo>
                <a:lnTo>
                  <a:pt x="173712" y="16669"/>
                </a:lnTo>
                <a:cubicBezTo>
                  <a:pt x="185023" y="12025"/>
                  <a:pt x="197048" y="8692"/>
                  <a:pt x="209312" y="7025"/>
                </a:cubicBezTo>
                <a:lnTo>
                  <a:pt x="231458" y="-37743"/>
                </a:lnTo>
                <a:cubicBezTo>
                  <a:pt x="238125" y="-51197"/>
                  <a:pt x="253246" y="-57983"/>
                  <a:pt x="267772" y="-54173"/>
                </a:cubicBezTo>
                <a:close/>
                <a:moveTo>
                  <a:pt x="229076" y="100013"/>
                </a:moveTo>
                <a:cubicBezTo>
                  <a:pt x="200163" y="100013"/>
                  <a:pt x="176689" y="123487"/>
                  <a:pt x="176689" y="152400"/>
                </a:cubicBezTo>
                <a:cubicBezTo>
                  <a:pt x="176689" y="181313"/>
                  <a:pt x="200163" y="204787"/>
                  <a:pt x="229076" y="204787"/>
                </a:cubicBezTo>
                <a:cubicBezTo>
                  <a:pt x="257990" y="204787"/>
                  <a:pt x="281464" y="181313"/>
                  <a:pt x="281464" y="152400"/>
                </a:cubicBezTo>
                <a:cubicBezTo>
                  <a:pt x="281464" y="123487"/>
                  <a:pt x="257990" y="100013"/>
                  <a:pt x="229076" y="100013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6" name="Text 3"/>
          <p:cNvSpPr/>
          <p:nvPr/>
        </p:nvSpPr>
        <p:spPr>
          <a:xfrm>
            <a:off x="397828" y="3657442"/>
            <a:ext cx="2641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Infraestructura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16878" y="4013042"/>
            <a:ext cx="260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Controladores REST, Workers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235166" y="3200242"/>
            <a:ext cx="857250" cy="762000"/>
          </a:xfrm>
          <a:custGeom>
            <a:avLst/>
            <a:gdLst/>
            <a:ahLst/>
            <a:cxnLst/>
            <a:rect l="l" t="t" r="r" b="b"/>
            <a:pathLst>
              <a:path w="857250" h="762000">
                <a:moveTo>
                  <a:pt x="700385" y="557510"/>
                </a:moveTo>
                <a:lnTo>
                  <a:pt x="843260" y="414635"/>
                </a:lnTo>
                <a:cubicBezTo>
                  <a:pt x="861864" y="396032"/>
                  <a:pt x="861864" y="365820"/>
                  <a:pt x="843260" y="347216"/>
                </a:cubicBezTo>
                <a:lnTo>
                  <a:pt x="700385" y="204341"/>
                </a:lnTo>
                <a:cubicBezTo>
                  <a:pt x="681782" y="185738"/>
                  <a:pt x="651570" y="185738"/>
                  <a:pt x="632966" y="204341"/>
                </a:cubicBezTo>
                <a:cubicBezTo>
                  <a:pt x="614363" y="222945"/>
                  <a:pt x="614363" y="253157"/>
                  <a:pt x="632966" y="271760"/>
                </a:cubicBezTo>
                <a:lnTo>
                  <a:pt x="694581" y="333375"/>
                </a:lnTo>
                <a:lnTo>
                  <a:pt x="162520" y="333375"/>
                </a:lnTo>
                <a:lnTo>
                  <a:pt x="224135" y="271760"/>
                </a:lnTo>
                <a:cubicBezTo>
                  <a:pt x="242739" y="253157"/>
                  <a:pt x="242739" y="222945"/>
                  <a:pt x="224135" y="204341"/>
                </a:cubicBezTo>
                <a:cubicBezTo>
                  <a:pt x="205532" y="185738"/>
                  <a:pt x="175320" y="185738"/>
                  <a:pt x="156716" y="204341"/>
                </a:cubicBezTo>
                <a:lnTo>
                  <a:pt x="13841" y="347216"/>
                </a:lnTo>
                <a:cubicBezTo>
                  <a:pt x="4911" y="356146"/>
                  <a:pt x="-149" y="368201"/>
                  <a:pt x="-149" y="380851"/>
                </a:cubicBezTo>
                <a:cubicBezTo>
                  <a:pt x="-149" y="393502"/>
                  <a:pt x="4911" y="405557"/>
                  <a:pt x="13841" y="414486"/>
                </a:cubicBezTo>
                <a:lnTo>
                  <a:pt x="156716" y="557361"/>
                </a:lnTo>
                <a:cubicBezTo>
                  <a:pt x="175320" y="575965"/>
                  <a:pt x="205532" y="575965"/>
                  <a:pt x="224135" y="557361"/>
                </a:cubicBezTo>
                <a:cubicBezTo>
                  <a:pt x="242739" y="538758"/>
                  <a:pt x="242739" y="508546"/>
                  <a:pt x="224135" y="489942"/>
                </a:cubicBezTo>
                <a:lnTo>
                  <a:pt x="162520" y="428327"/>
                </a:lnTo>
                <a:lnTo>
                  <a:pt x="694581" y="428327"/>
                </a:lnTo>
                <a:lnTo>
                  <a:pt x="632966" y="489942"/>
                </a:lnTo>
                <a:cubicBezTo>
                  <a:pt x="614363" y="508546"/>
                  <a:pt x="614363" y="538758"/>
                  <a:pt x="632966" y="557361"/>
                </a:cubicBezTo>
                <a:cubicBezTo>
                  <a:pt x="651570" y="575965"/>
                  <a:pt x="681782" y="575965"/>
                  <a:pt x="700385" y="557361"/>
                </a:cubicBez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9" name="Shape 6"/>
          <p:cNvSpPr/>
          <p:nvPr/>
        </p:nvSpPr>
        <p:spPr>
          <a:xfrm>
            <a:off x="4148455" y="2489200"/>
            <a:ext cx="3898900" cy="2184400"/>
          </a:xfrm>
          <a:custGeom>
            <a:avLst/>
            <a:gdLst/>
            <a:ahLst/>
            <a:cxnLst/>
            <a:rect l="l" t="t" r="r" b="b"/>
            <a:pathLst>
              <a:path w="3898900" h="2184400">
                <a:moveTo>
                  <a:pt x="101596" y="0"/>
                </a:moveTo>
                <a:lnTo>
                  <a:pt x="3797304" y="0"/>
                </a:lnTo>
                <a:cubicBezTo>
                  <a:pt x="3853414" y="0"/>
                  <a:pt x="3898900" y="45486"/>
                  <a:pt x="3898900" y="101596"/>
                </a:cubicBezTo>
                <a:lnTo>
                  <a:pt x="3898900" y="2082804"/>
                </a:lnTo>
                <a:cubicBezTo>
                  <a:pt x="3898900" y="2138914"/>
                  <a:pt x="3853414" y="2184400"/>
                  <a:pt x="3797304" y="2184400"/>
                </a:cubicBezTo>
                <a:lnTo>
                  <a:pt x="101596" y="2184400"/>
                </a:lnTo>
                <a:cubicBezTo>
                  <a:pt x="45486" y="2184400"/>
                  <a:pt x="0" y="2138914"/>
                  <a:pt x="0" y="2082804"/>
                </a:cubicBezTo>
                <a:lnTo>
                  <a:pt x="0" y="101596"/>
                </a:lnTo>
                <a:cubicBezTo>
                  <a:pt x="0" y="45524"/>
                  <a:pt x="45524" y="0"/>
                  <a:pt x="101596" y="0"/>
                </a:cubicBezTo>
                <a:close/>
              </a:path>
            </a:pathLst>
          </a:custGeom>
          <a:solidFill>
            <a:srgbClr val="21B5B8">
              <a:alpha val="20000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7"/>
          <p:cNvSpPr/>
          <p:nvPr/>
        </p:nvSpPr>
        <p:spPr>
          <a:xfrm>
            <a:off x="5714683" y="2794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173682" y="50304"/>
                </a:moveTo>
                <a:cubicBezTo>
                  <a:pt x="180380" y="41225"/>
                  <a:pt x="191095" y="35719"/>
                  <a:pt x="202406" y="35719"/>
                </a:cubicBezTo>
                <a:lnTo>
                  <a:pt x="559594" y="35719"/>
                </a:lnTo>
                <a:cubicBezTo>
                  <a:pt x="570905" y="35719"/>
                  <a:pt x="581620" y="41077"/>
                  <a:pt x="588318" y="50304"/>
                </a:cubicBezTo>
                <a:lnTo>
                  <a:pt x="755005" y="276523"/>
                </a:lnTo>
                <a:cubicBezTo>
                  <a:pt x="765125" y="290215"/>
                  <a:pt x="764084" y="309116"/>
                  <a:pt x="752773" y="321766"/>
                </a:cubicBezTo>
                <a:lnTo>
                  <a:pt x="407491" y="702766"/>
                </a:lnTo>
                <a:cubicBezTo>
                  <a:pt x="400794" y="710208"/>
                  <a:pt x="391120" y="714524"/>
                  <a:pt x="381000" y="714524"/>
                </a:cubicBezTo>
                <a:cubicBezTo>
                  <a:pt x="370880" y="714524"/>
                  <a:pt x="361355" y="710208"/>
                  <a:pt x="354509" y="702766"/>
                </a:cubicBezTo>
                <a:lnTo>
                  <a:pt x="9227" y="321766"/>
                </a:lnTo>
                <a:cubicBezTo>
                  <a:pt x="-2232" y="309116"/>
                  <a:pt x="-3125" y="290215"/>
                  <a:pt x="6995" y="276523"/>
                </a:cubicBezTo>
                <a:lnTo>
                  <a:pt x="173682" y="50304"/>
                </a:lnTo>
                <a:close/>
                <a:moveTo>
                  <a:pt x="230981" y="109537"/>
                </a:moveTo>
                <a:cubicBezTo>
                  <a:pt x="226070" y="113258"/>
                  <a:pt x="224730" y="119955"/>
                  <a:pt x="227856" y="125164"/>
                </a:cubicBezTo>
                <a:lnTo>
                  <a:pt x="313283" y="267593"/>
                </a:lnTo>
                <a:lnTo>
                  <a:pt x="94208" y="285750"/>
                </a:lnTo>
                <a:cubicBezTo>
                  <a:pt x="88106" y="286196"/>
                  <a:pt x="83344" y="291405"/>
                  <a:pt x="83344" y="297656"/>
                </a:cubicBezTo>
                <a:cubicBezTo>
                  <a:pt x="83344" y="303907"/>
                  <a:pt x="88106" y="308967"/>
                  <a:pt x="94208" y="309563"/>
                </a:cubicBezTo>
                <a:lnTo>
                  <a:pt x="379958" y="333375"/>
                </a:lnTo>
                <a:cubicBezTo>
                  <a:pt x="380554" y="333375"/>
                  <a:pt x="381298" y="333375"/>
                  <a:pt x="381893" y="333375"/>
                </a:cubicBezTo>
                <a:lnTo>
                  <a:pt x="667643" y="309563"/>
                </a:lnTo>
                <a:cubicBezTo>
                  <a:pt x="673745" y="309116"/>
                  <a:pt x="678507" y="303907"/>
                  <a:pt x="678507" y="297656"/>
                </a:cubicBezTo>
                <a:cubicBezTo>
                  <a:pt x="678507" y="291405"/>
                  <a:pt x="673745" y="286345"/>
                  <a:pt x="667643" y="285750"/>
                </a:cubicBezTo>
                <a:lnTo>
                  <a:pt x="448568" y="267444"/>
                </a:lnTo>
                <a:lnTo>
                  <a:pt x="533995" y="125164"/>
                </a:lnTo>
                <a:cubicBezTo>
                  <a:pt x="537121" y="119955"/>
                  <a:pt x="535781" y="113109"/>
                  <a:pt x="530870" y="109537"/>
                </a:cubicBezTo>
                <a:cubicBezTo>
                  <a:pt x="525959" y="105966"/>
                  <a:pt x="519113" y="106561"/>
                  <a:pt x="514945" y="111026"/>
                </a:cubicBezTo>
                <a:lnTo>
                  <a:pt x="381000" y="256282"/>
                </a:lnTo>
                <a:lnTo>
                  <a:pt x="246906" y="111026"/>
                </a:lnTo>
                <a:cubicBezTo>
                  <a:pt x="242739" y="106561"/>
                  <a:pt x="235893" y="105966"/>
                  <a:pt x="230981" y="109537"/>
                </a:cubicBez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11" name="Text 8"/>
          <p:cNvSpPr/>
          <p:nvPr/>
        </p:nvSpPr>
        <p:spPr>
          <a:xfrm>
            <a:off x="4377055" y="3708400"/>
            <a:ext cx="3441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Dominio (Core)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08805" y="4114642"/>
            <a:ext cx="337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Lógica de negocio pura, casos de uso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099108" y="3200242"/>
            <a:ext cx="857250" cy="762000"/>
          </a:xfrm>
          <a:custGeom>
            <a:avLst/>
            <a:gdLst/>
            <a:ahLst/>
            <a:cxnLst/>
            <a:rect l="l" t="t" r="r" b="b"/>
            <a:pathLst>
              <a:path w="857250" h="762000">
                <a:moveTo>
                  <a:pt x="700385" y="557510"/>
                </a:moveTo>
                <a:lnTo>
                  <a:pt x="843260" y="414635"/>
                </a:lnTo>
                <a:cubicBezTo>
                  <a:pt x="861864" y="396032"/>
                  <a:pt x="861864" y="365820"/>
                  <a:pt x="843260" y="347216"/>
                </a:cubicBezTo>
                <a:lnTo>
                  <a:pt x="700385" y="204341"/>
                </a:lnTo>
                <a:cubicBezTo>
                  <a:pt x="681782" y="185738"/>
                  <a:pt x="651570" y="185738"/>
                  <a:pt x="632966" y="204341"/>
                </a:cubicBezTo>
                <a:cubicBezTo>
                  <a:pt x="614363" y="222945"/>
                  <a:pt x="614363" y="253157"/>
                  <a:pt x="632966" y="271760"/>
                </a:cubicBezTo>
                <a:lnTo>
                  <a:pt x="694581" y="333375"/>
                </a:lnTo>
                <a:lnTo>
                  <a:pt x="162520" y="333375"/>
                </a:lnTo>
                <a:lnTo>
                  <a:pt x="224135" y="271760"/>
                </a:lnTo>
                <a:cubicBezTo>
                  <a:pt x="242739" y="253157"/>
                  <a:pt x="242739" y="222945"/>
                  <a:pt x="224135" y="204341"/>
                </a:cubicBezTo>
                <a:cubicBezTo>
                  <a:pt x="205532" y="185738"/>
                  <a:pt x="175320" y="185738"/>
                  <a:pt x="156716" y="204341"/>
                </a:cubicBezTo>
                <a:lnTo>
                  <a:pt x="13841" y="347216"/>
                </a:lnTo>
                <a:cubicBezTo>
                  <a:pt x="4911" y="356146"/>
                  <a:pt x="-149" y="368201"/>
                  <a:pt x="-149" y="380851"/>
                </a:cubicBezTo>
                <a:cubicBezTo>
                  <a:pt x="-149" y="393502"/>
                  <a:pt x="4911" y="405557"/>
                  <a:pt x="13841" y="414486"/>
                </a:cubicBezTo>
                <a:lnTo>
                  <a:pt x="156716" y="557361"/>
                </a:lnTo>
                <a:cubicBezTo>
                  <a:pt x="175320" y="575965"/>
                  <a:pt x="205532" y="575965"/>
                  <a:pt x="224135" y="557361"/>
                </a:cubicBezTo>
                <a:cubicBezTo>
                  <a:pt x="242739" y="538758"/>
                  <a:pt x="242739" y="508546"/>
                  <a:pt x="224135" y="489942"/>
                </a:cubicBezTo>
                <a:lnTo>
                  <a:pt x="162520" y="428327"/>
                </a:lnTo>
                <a:lnTo>
                  <a:pt x="694581" y="428327"/>
                </a:lnTo>
                <a:lnTo>
                  <a:pt x="632966" y="489942"/>
                </a:lnTo>
                <a:cubicBezTo>
                  <a:pt x="614363" y="508546"/>
                  <a:pt x="614363" y="538758"/>
                  <a:pt x="632966" y="557361"/>
                </a:cubicBezTo>
                <a:cubicBezTo>
                  <a:pt x="651570" y="575965"/>
                  <a:pt x="681782" y="575965"/>
                  <a:pt x="700385" y="557361"/>
                </a:cubicBez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14" name="Shape 11"/>
          <p:cNvSpPr/>
          <p:nvPr/>
        </p:nvSpPr>
        <p:spPr>
          <a:xfrm>
            <a:off x="9012396" y="2692242"/>
            <a:ext cx="2921000" cy="1778000"/>
          </a:xfrm>
          <a:custGeom>
            <a:avLst/>
            <a:gdLst/>
            <a:ahLst/>
            <a:cxnLst/>
            <a:rect l="l" t="t" r="r" b="b"/>
            <a:pathLst>
              <a:path w="2921000" h="1778000">
                <a:moveTo>
                  <a:pt x="101595" y="0"/>
                </a:moveTo>
                <a:lnTo>
                  <a:pt x="2819405" y="0"/>
                </a:lnTo>
                <a:cubicBezTo>
                  <a:pt x="2875514" y="0"/>
                  <a:pt x="2921000" y="45486"/>
                  <a:pt x="2921000" y="101595"/>
                </a:cubicBezTo>
                <a:lnTo>
                  <a:pt x="2921000" y="1676405"/>
                </a:lnTo>
                <a:cubicBezTo>
                  <a:pt x="2921000" y="1732514"/>
                  <a:pt x="2875514" y="1778000"/>
                  <a:pt x="2819405" y="1778000"/>
                </a:cubicBezTo>
                <a:lnTo>
                  <a:pt x="101595" y="1778000"/>
                </a:lnTo>
                <a:cubicBezTo>
                  <a:pt x="45486" y="1778000"/>
                  <a:pt x="0" y="1732514"/>
                  <a:pt x="0" y="1676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10206196" y="2895442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533400" y="245031"/>
                </a:moveTo>
                <a:cubicBezTo>
                  <a:pt x="515779" y="256699"/>
                  <a:pt x="495538" y="266105"/>
                  <a:pt x="474464" y="273606"/>
                </a:cubicBezTo>
                <a:cubicBezTo>
                  <a:pt x="418505" y="293608"/>
                  <a:pt x="345043" y="304800"/>
                  <a:pt x="266700" y="304800"/>
                </a:cubicBezTo>
                <a:cubicBezTo>
                  <a:pt x="188357" y="304800"/>
                  <a:pt x="114776" y="293489"/>
                  <a:pt x="58936" y="273606"/>
                </a:cubicBezTo>
                <a:cubicBezTo>
                  <a:pt x="37981" y="266105"/>
                  <a:pt x="17621" y="256699"/>
                  <a:pt x="0" y="245031"/>
                </a:cubicBezTo>
                <a:lnTo>
                  <a:pt x="0" y="342900"/>
                </a:lnTo>
                <a:cubicBezTo>
                  <a:pt x="0" y="395526"/>
                  <a:pt x="119420" y="438150"/>
                  <a:pt x="266700" y="438150"/>
                </a:cubicBezTo>
                <a:cubicBezTo>
                  <a:pt x="413980" y="438150"/>
                  <a:pt x="533400" y="395526"/>
                  <a:pt x="533400" y="342900"/>
                </a:cubicBezTo>
                <a:lnTo>
                  <a:pt x="533400" y="245031"/>
                </a:lnTo>
                <a:close/>
                <a:moveTo>
                  <a:pt x="533400" y="152400"/>
                </a:moveTo>
                <a:lnTo>
                  <a:pt x="533400" y="95250"/>
                </a:lnTo>
                <a:cubicBezTo>
                  <a:pt x="533400" y="42624"/>
                  <a:pt x="413980" y="0"/>
                  <a:pt x="266700" y="0"/>
                </a:cubicBezTo>
                <a:cubicBezTo>
                  <a:pt x="119420" y="0"/>
                  <a:pt x="0" y="42624"/>
                  <a:pt x="0" y="95250"/>
                </a:cubicBezTo>
                <a:lnTo>
                  <a:pt x="0" y="152400"/>
                </a:lnTo>
                <a:cubicBezTo>
                  <a:pt x="0" y="205026"/>
                  <a:pt x="119420" y="247650"/>
                  <a:pt x="266700" y="247650"/>
                </a:cubicBezTo>
                <a:cubicBezTo>
                  <a:pt x="413980" y="247650"/>
                  <a:pt x="533400" y="205026"/>
                  <a:pt x="533400" y="152400"/>
                </a:cubicBezTo>
                <a:close/>
                <a:moveTo>
                  <a:pt x="474464" y="464106"/>
                </a:moveTo>
                <a:cubicBezTo>
                  <a:pt x="418624" y="483989"/>
                  <a:pt x="345162" y="495300"/>
                  <a:pt x="266700" y="495300"/>
                </a:cubicBezTo>
                <a:cubicBezTo>
                  <a:pt x="188238" y="495300"/>
                  <a:pt x="114776" y="483989"/>
                  <a:pt x="58936" y="464106"/>
                </a:cubicBezTo>
                <a:cubicBezTo>
                  <a:pt x="37981" y="456605"/>
                  <a:pt x="17621" y="447199"/>
                  <a:pt x="0" y="435531"/>
                </a:cubicBezTo>
                <a:lnTo>
                  <a:pt x="0" y="514350"/>
                </a:lnTo>
                <a:cubicBezTo>
                  <a:pt x="0" y="566976"/>
                  <a:pt x="119420" y="609600"/>
                  <a:pt x="266700" y="609600"/>
                </a:cubicBezTo>
                <a:cubicBezTo>
                  <a:pt x="413980" y="609600"/>
                  <a:pt x="533400" y="566976"/>
                  <a:pt x="533400" y="514350"/>
                </a:cubicBezTo>
                <a:lnTo>
                  <a:pt x="533400" y="435531"/>
                </a:lnTo>
                <a:cubicBezTo>
                  <a:pt x="515779" y="447199"/>
                  <a:pt x="495538" y="456605"/>
                  <a:pt x="474464" y="464106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16" name="Text 13"/>
          <p:cNvSpPr/>
          <p:nvPr/>
        </p:nvSpPr>
        <p:spPr>
          <a:xfrm>
            <a:off x="9152096" y="3657442"/>
            <a:ext cx="2641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28282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Puertos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9171146" y="4013042"/>
            <a:ext cx="260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Interfaces para BBDD, APIs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203200" y="4978242"/>
            <a:ext cx="1178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8542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Decisiones Técnicas Clave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406400" y="2870200"/>
            <a:ext cx="5486400" cy="914400"/>
          </a:xfrm>
          <a:custGeom>
            <a:avLst/>
            <a:gdLst/>
            <a:ahLst/>
            <a:cxnLst/>
            <a:rect l="l" t="t" r="r" b="b"/>
            <a:pathLst>
              <a:path w="5486400" h="914400">
                <a:moveTo>
                  <a:pt x="101599" y="0"/>
                </a:moveTo>
                <a:lnTo>
                  <a:pt x="5384801" y="0"/>
                </a:lnTo>
                <a:cubicBezTo>
                  <a:pt x="5440913" y="0"/>
                  <a:pt x="5486400" y="45487"/>
                  <a:pt x="5486400" y="101599"/>
                </a:cubicBezTo>
                <a:lnTo>
                  <a:pt x="5486400" y="812801"/>
                </a:lnTo>
                <a:cubicBezTo>
                  <a:pt x="5486400" y="868913"/>
                  <a:pt x="5440913" y="914400"/>
                  <a:pt x="5384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15950" y="3098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58847" y="204043"/>
                </a:moveTo>
                <a:cubicBezTo>
                  <a:pt x="70723" y="120997"/>
                  <a:pt x="142250" y="57150"/>
                  <a:pt x="228600" y="57150"/>
                </a:cubicBezTo>
                <a:cubicBezTo>
                  <a:pt x="275927" y="57150"/>
                  <a:pt x="318790" y="76349"/>
                  <a:pt x="349865" y="107335"/>
                </a:cubicBezTo>
                <a:cubicBezTo>
                  <a:pt x="350044" y="107513"/>
                  <a:pt x="350222" y="107692"/>
                  <a:pt x="350401" y="107871"/>
                </a:cubicBezTo>
                <a:lnTo>
                  <a:pt x="357188" y="114300"/>
                </a:lnTo>
                <a:lnTo>
                  <a:pt x="314414" y="114300"/>
                </a:lnTo>
                <a:cubicBezTo>
                  <a:pt x="298609" y="114300"/>
                  <a:pt x="285839" y="127069"/>
                  <a:pt x="285839" y="142875"/>
                </a:cubicBezTo>
                <a:cubicBezTo>
                  <a:pt x="285839" y="158681"/>
                  <a:pt x="298609" y="171450"/>
                  <a:pt x="314414" y="171450"/>
                </a:cubicBezTo>
                <a:lnTo>
                  <a:pt x="428714" y="171450"/>
                </a:lnTo>
                <a:cubicBezTo>
                  <a:pt x="444520" y="171450"/>
                  <a:pt x="457289" y="158681"/>
                  <a:pt x="457289" y="142875"/>
                </a:cubicBezTo>
                <a:lnTo>
                  <a:pt x="457289" y="28575"/>
                </a:lnTo>
                <a:cubicBezTo>
                  <a:pt x="457289" y="12769"/>
                  <a:pt x="444520" y="0"/>
                  <a:pt x="428714" y="0"/>
                </a:cubicBezTo>
                <a:cubicBezTo>
                  <a:pt x="412909" y="0"/>
                  <a:pt x="400139" y="12769"/>
                  <a:pt x="400139" y="28575"/>
                </a:cubicBezTo>
                <a:lnTo>
                  <a:pt x="400139" y="76260"/>
                </a:lnTo>
                <a:lnTo>
                  <a:pt x="390049" y="66705"/>
                </a:lnTo>
                <a:cubicBezTo>
                  <a:pt x="348704" y="25539"/>
                  <a:pt x="291554" y="0"/>
                  <a:pt x="228600" y="0"/>
                </a:cubicBezTo>
                <a:cubicBezTo>
                  <a:pt x="113407" y="0"/>
                  <a:pt x="18127" y="85189"/>
                  <a:pt x="2322" y="196007"/>
                </a:cubicBezTo>
                <a:cubicBezTo>
                  <a:pt x="89" y="211634"/>
                  <a:pt x="10894" y="226100"/>
                  <a:pt x="26521" y="228332"/>
                </a:cubicBezTo>
                <a:cubicBezTo>
                  <a:pt x="42148" y="230565"/>
                  <a:pt x="56614" y="219670"/>
                  <a:pt x="58847" y="204133"/>
                </a:cubicBezTo>
                <a:close/>
                <a:moveTo>
                  <a:pt x="454878" y="261193"/>
                </a:moveTo>
                <a:cubicBezTo>
                  <a:pt x="457111" y="245566"/>
                  <a:pt x="446216" y="231100"/>
                  <a:pt x="430679" y="228868"/>
                </a:cubicBezTo>
                <a:cubicBezTo>
                  <a:pt x="415141" y="226635"/>
                  <a:pt x="400586" y="237530"/>
                  <a:pt x="398353" y="253067"/>
                </a:cubicBezTo>
                <a:cubicBezTo>
                  <a:pt x="386477" y="336113"/>
                  <a:pt x="314950" y="399961"/>
                  <a:pt x="228600" y="399961"/>
                </a:cubicBezTo>
                <a:cubicBezTo>
                  <a:pt x="181273" y="399961"/>
                  <a:pt x="138410" y="380762"/>
                  <a:pt x="107335" y="349776"/>
                </a:cubicBezTo>
                <a:cubicBezTo>
                  <a:pt x="107156" y="349597"/>
                  <a:pt x="106978" y="349419"/>
                  <a:pt x="106799" y="349240"/>
                </a:cubicBezTo>
                <a:lnTo>
                  <a:pt x="100012" y="342811"/>
                </a:lnTo>
                <a:lnTo>
                  <a:pt x="142786" y="342811"/>
                </a:lnTo>
                <a:cubicBezTo>
                  <a:pt x="158591" y="342811"/>
                  <a:pt x="171361" y="330041"/>
                  <a:pt x="171361" y="314236"/>
                </a:cubicBezTo>
                <a:cubicBezTo>
                  <a:pt x="171361" y="298430"/>
                  <a:pt x="158591" y="285661"/>
                  <a:pt x="142786" y="285661"/>
                </a:cubicBezTo>
                <a:lnTo>
                  <a:pt x="28575" y="285750"/>
                </a:lnTo>
                <a:cubicBezTo>
                  <a:pt x="20985" y="285750"/>
                  <a:pt x="13662" y="288786"/>
                  <a:pt x="8305" y="294233"/>
                </a:cubicBezTo>
                <a:cubicBezTo>
                  <a:pt x="2947" y="299680"/>
                  <a:pt x="-89" y="306913"/>
                  <a:pt x="0" y="314593"/>
                </a:cubicBezTo>
                <a:lnTo>
                  <a:pt x="893" y="428000"/>
                </a:lnTo>
                <a:cubicBezTo>
                  <a:pt x="982" y="443805"/>
                  <a:pt x="13930" y="456486"/>
                  <a:pt x="29736" y="456307"/>
                </a:cubicBezTo>
                <a:cubicBezTo>
                  <a:pt x="45541" y="456128"/>
                  <a:pt x="58222" y="443270"/>
                  <a:pt x="58043" y="427464"/>
                </a:cubicBezTo>
                <a:lnTo>
                  <a:pt x="57686" y="381476"/>
                </a:lnTo>
                <a:lnTo>
                  <a:pt x="67241" y="390495"/>
                </a:lnTo>
                <a:cubicBezTo>
                  <a:pt x="108585" y="431661"/>
                  <a:pt x="165646" y="457200"/>
                  <a:pt x="228600" y="457200"/>
                </a:cubicBezTo>
                <a:cubicBezTo>
                  <a:pt x="343793" y="457200"/>
                  <a:pt x="439073" y="372011"/>
                  <a:pt x="454878" y="261193"/>
                </a:cubicBez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6" name="Text 3"/>
          <p:cNvSpPr/>
          <p:nvPr/>
        </p:nvSpPr>
        <p:spPr>
          <a:xfrm>
            <a:off x="1333500" y="3022600"/>
            <a:ext cx="3175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Asincronía Event-Driven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377950" y="3429000"/>
            <a:ext cx="3149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RabbitMQ para no bloquear al usuario.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99200" y="2870200"/>
            <a:ext cx="5486400" cy="914400"/>
          </a:xfrm>
          <a:custGeom>
            <a:avLst/>
            <a:gdLst/>
            <a:ahLst/>
            <a:cxnLst/>
            <a:rect l="l" t="t" r="r" b="b"/>
            <a:pathLst>
              <a:path w="5486400" h="914400">
                <a:moveTo>
                  <a:pt x="101599" y="0"/>
                </a:moveTo>
                <a:lnTo>
                  <a:pt x="5384801" y="0"/>
                </a:lnTo>
                <a:cubicBezTo>
                  <a:pt x="5440913" y="0"/>
                  <a:pt x="5486400" y="45487"/>
                  <a:pt x="5486400" y="101599"/>
                </a:cubicBezTo>
                <a:lnTo>
                  <a:pt x="5486400" y="812801"/>
                </a:lnTo>
                <a:cubicBezTo>
                  <a:pt x="5486400" y="868913"/>
                  <a:pt x="5440913" y="914400"/>
                  <a:pt x="5384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6565900" y="30988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0" y="57150"/>
                </a:moveTo>
                <a:cubicBezTo>
                  <a:pt x="0" y="25628"/>
                  <a:pt x="25628" y="0"/>
                  <a:pt x="57150" y="0"/>
                </a:cubicBezTo>
                <a:lnTo>
                  <a:pt x="190649" y="0"/>
                </a:lnTo>
                <a:cubicBezTo>
                  <a:pt x="205829" y="0"/>
                  <a:pt x="220385" y="5983"/>
                  <a:pt x="231100" y="16699"/>
                </a:cubicBezTo>
                <a:lnTo>
                  <a:pt x="326201" y="111889"/>
                </a:lnTo>
                <a:cubicBezTo>
                  <a:pt x="336917" y="122605"/>
                  <a:pt x="342900" y="137160"/>
                  <a:pt x="342900" y="152340"/>
                </a:cubicBezTo>
                <a:lnTo>
                  <a:pt x="342900" y="400050"/>
                </a:lnTo>
                <a:cubicBezTo>
                  <a:pt x="342900" y="431572"/>
                  <a:pt x="317272" y="457200"/>
                  <a:pt x="285750" y="457200"/>
                </a:cubicBezTo>
                <a:lnTo>
                  <a:pt x="57150" y="457200"/>
                </a:lnTo>
                <a:cubicBezTo>
                  <a:pt x="25628" y="457200"/>
                  <a:pt x="0" y="431572"/>
                  <a:pt x="0" y="400050"/>
                </a:cubicBezTo>
                <a:lnTo>
                  <a:pt x="0" y="57150"/>
                </a:lnTo>
                <a:close/>
                <a:moveTo>
                  <a:pt x="185738" y="52239"/>
                </a:moveTo>
                <a:lnTo>
                  <a:pt x="185738" y="135731"/>
                </a:lnTo>
                <a:cubicBezTo>
                  <a:pt x="185738" y="147608"/>
                  <a:pt x="195292" y="157163"/>
                  <a:pt x="207169" y="157163"/>
                </a:cubicBezTo>
                <a:lnTo>
                  <a:pt x="290661" y="157163"/>
                </a:lnTo>
                <a:lnTo>
                  <a:pt x="185738" y="52239"/>
                </a:lnTo>
                <a:close/>
                <a:moveTo>
                  <a:pt x="137696" y="263962"/>
                </a:moveTo>
                <a:cubicBezTo>
                  <a:pt x="145375" y="254943"/>
                  <a:pt x="144393" y="241459"/>
                  <a:pt x="135374" y="233779"/>
                </a:cubicBezTo>
                <a:cubicBezTo>
                  <a:pt x="126355" y="226100"/>
                  <a:pt x="112871" y="227082"/>
                  <a:pt x="105192" y="236101"/>
                </a:cubicBezTo>
                <a:lnTo>
                  <a:pt x="62329" y="286107"/>
                </a:lnTo>
                <a:cubicBezTo>
                  <a:pt x="55453" y="294144"/>
                  <a:pt x="55453" y="305931"/>
                  <a:pt x="62329" y="313968"/>
                </a:cubicBezTo>
                <a:lnTo>
                  <a:pt x="105192" y="363974"/>
                </a:lnTo>
                <a:cubicBezTo>
                  <a:pt x="112871" y="372993"/>
                  <a:pt x="126444" y="373975"/>
                  <a:pt x="135374" y="366296"/>
                </a:cubicBezTo>
                <a:cubicBezTo>
                  <a:pt x="144304" y="358616"/>
                  <a:pt x="145375" y="345043"/>
                  <a:pt x="137696" y="336113"/>
                </a:cubicBezTo>
                <a:lnTo>
                  <a:pt x="106799" y="300038"/>
                </a:lnTo>
                <a:lnTo>
                  <a:pt x="137696" y="263962"/>
                </a:lnTo>
                <a:close/>
                <a:moveTo>
                  <a:pt x="237708" y="236101"/>
                </a:moveTo>
                <a:cubicBezTo>
                  <a:pt x="230029" y="227082"/>
                  <a:pt x="216456" y="226100"/>
                  <a:pt x="207526" y="233779"/>
                </a:cubicBezTo>
                <a:cubicBezTo>
                  <a:pt x="198596" y="241459"/>
                  <a:pt x="197525" y="255032"/>
                  <a:pt x="205204" y="263962"/>
                </a:cubicBezTo>
                <a:lnTo>
                  <a:pt x="236101" y="300038"/>
                </a:lnTo>
                <a:lnTo>
                  <a:pt x="205204" y="336113"/>
                </a:lnTo>
                <a:cubicBezTo>
                  <a:pt x="197525" y="345132"/>
                  <a:pt x="198507" y="358616"/>
                  <a:pt x="207526" y="366296"/>
                </a:cubicBezTo>
                <a:cubicBezTo>
                  <a:pt x="216545" y="373975"/>
                  <a:pt x="230029" y="372993"/>
                  <a:pt x="237708" y="363974"/>
                </a:cubicBezTo>
                <a:lnTo>
                  <a:pt x="280571" y="313968"/>
                </a:lnTo>
                <a:cubicBezTo>
                  <a:pt x="287447" y="305931"/>
                  <a:pt x="287447" y="294144"/>
                  <a:pt x="280571" y="286107"/>
                </a:cubicBezTo>
                <a:lnTo>
                  <a:pt x="237708" y="236101"/>
                </a:ln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10" name="Text 7"/>
          <p:cNvSpPr/>
          <p:nvPr/>
        </p:nvSpPr>
        <p:spPr>
          <a:xfrm>
            <a:off x="7226300" y="3022600"/>
            <a:ext cx="3695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RFC 9457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315200" y="3429000"/>
            <a:ext cx="3581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Details para errores estandarizados.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06400" y="4089400"/>
            <a:ext cx="5486400" cy="914400"/>
          </a:xfrm>
          <a:custGeom>
            <a:avLst/>
            <a:gdLst/>
            <a:ahLst/>
            <a:cxnLst/>
            <a:rect l="l" t="t" r="r" b="b"/>
            <a:pathLst>
              <a:path w="5486400" h="914400">
                <a:moveTo>
                  <a:pt x="101599" y="0"/>
                </a:moveTo>
                <a:lnTo>
                  <a:pt x="5384801" y="0"/>
                </a:lnTo>
                <a:cubicBezTo>
                  <a:pt x="5440913" y="0"/>
                  <a:pt x="5486400" y="45487"/>
                  <a:pt x="5486400" y="101599"/>
                </a:cubicBezTo>
                <a:lnTo>
                  <a:pt x="5486400" y="812801"/>
                </a:lnTo>
                <a:cubicBezTo>
                  <a:pt x="5486400" y="868913"/>
                  <a:pt x="5440913" y="914400"/>
                  <a:pt x="5384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615950" y="4318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126176"/>
                </a:moveTo>
                <a:lnTo>
                  <a:pt x="228600" y="402372"/>
                </a:lnTo>
                <a:lnTo>
                  <a:pt x="229046" y="402193"/>
                </a:lnTo>
                <a:cubicBezTo>
                  <a:pt x="277803" y="381923"/>
                  <a:pt x="330131" y="371475"/>
                  <a:pt x="382905" y="371475"/>
                </a:cubicBezTo>
                <a:lnTo>
                  <a:pt x="400050" y="371475"/>
                </a:lnTo>
                <a:lnTo>
                  <a:pt x="400050" y="85725"/>
                </a:lnTo>
                <a:lnTo>
                  <a:pt x="382905" y="85725"/>
                </a:lnTo>
                <a:cubicBezTo>
                  <a:pt x="345222" y="85725"/>
                  <a:pt x="307806" y="93226"/>
                  <a:pt x="272981" y="107692"/>
                </a:cubicBezTo>
                <a:cubicBezTo>
                  <a:pt x="257979" y="113943"/>
                  <a:pt x="243155" y="120104"/>
                  <a:pt x="228600" y="126176"/>
                </a:cubicBezTo>
                <a:close/>
                <a:moveTo>
                  <a:pt x="206186" y="54918"/>
                </a:moveTo>
                <a:lnTo>
                  <a:pt x="228600" y="64294"/>
                </a:lnTo>
                <a:lnTo>
                  <a:pt x="251014" y="54918"/>
                </a:lnTo>
                <a:cubicBezTo>
                  <a:pt x="292804" y="37505"/>
                  <a:pt x="337631" y="28575"/>
                  <a:pt x="382905" y="28575"/>
                </a:cubicBezTo>
                <a:lnTo>
                  <a:pt x="414338" y="28575"/>
                </a:lnTo>
                <a:cubicBezTo>
                  <a:pt x="438001" y="28575"/>
                  <a:pt x="457200" y="47774"/>
                  <a:pt x="457200" y="71438"/>
                </a:cubicBezTo>
                <a:lnTo>
                  <a:pt x="457200" y="385763"/>
                </a:lnTo>
                <a:cubicBezTo>
                  <a:pt x="457200" y="409426"/>
                  <a:pt x="438001" y="428625"/>
                  <a:pt x="414338" y="428625"/>
                </a:cubicBezTo>
                <a:lnTo>
                  <a:pt x="382905" y="428625"/>
                </a:lnTo>
                <a:cubicBezTo>
                  <a:pt x="337631" y="428625"/>
                  <a:pt x="292804" y="437555"/>
                  <a:pt x="251014" y="454968"/>
                </a:cubicBezTo>
                <a:lnTo>
                  <a:pt x="239584" y="459700"/>
                </a:lnTo>
                <a:cubicBezTo>
                  <a:pt x="232529" y="462647"/>
                  <a:pt x="224671" y="462647"/>
                  <a:pt x="217616" y="459700"/>
                </a:cubicBezTo>
                <a:lnTo>
                  <a:pt x="206186" y="454968"/>
                </a:lnTo>
                <a:cubicBezTo>
                  <a:pt x="164396" y="437555"/>
                  <a:pt x="119569" y="428625"/>
                  <a:pt x="74295" y="428625"/>
                </a:cubicBezTo>
                <a:lnTo>
                  <a:pt x="42863" y="428625"/>
                </a:lnTo>
                <a:cubicBezTo>
                  <a:pt x="19199" y="428625"/>
                  <a:pt x="0" y="409426"/>
                  <a:pt x="0" y="385763"/>
                </a:cubicBezTo>
                <a:lnTo>
                  <a:pt x="0" y="71438"/>
                </a:lnTo>
                <a:cubicBezTo>
                  <a:pt x="0" y="47774"/>
                  <a:pt x="19199" y="28575"/>
                  <a:pt x="42863" y="28575"/>
                </a:cubicBezTo>
                <a:lnTo>
                  <a:pt x="74295" y="28575"/>
                </a:lnTo>
                <a:cubicBezTo>
                  <a:pt x="119569" y="28575"/>
                  <a:pt x="164396" y="37505"/>
                  <a:pt x="206186" y="54918"/>
                </a:cubicBez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14" name="Text 11"/>
          <p:cNvSpPr/>
          <p:nvPr/>
        </p:nvSpPr>
        <p:spPr>
          <a:xfrm>
            <a:off x="1333500" y="4241800"/>
            <a:ext cx="4114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OpenAPI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367367" y="4673600"/>
            <a:ext cx="4089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99200" y="4089400"/>
            <a:ext cx="5486400" cy="914400"/>
          </a:xfrm>
          <a:custGeom>
            <a:avLst/>
            <a:gdLst/>
            <a:ahLst/>
            <a:cxnLst/>
            <a:rect l="l" t="t" r="r" b="b"/>
            <a:pathLst>
              <a:path w="5486400" h="914400">
                <a:moveTo>
                  <a:pt x="101599" y="0"/>
                </a:moveTo>
                <a:lnTo>
                  <a:pt x="5384801" y="0"/>
                </a:lnTo>
                <a:cubicBezTo>
                  <a:pt x="5440913" y="0"/>
                  <a:pt x="5486400" y="45487"/>
                  <a:pt x="5486400" y="101599"/>
                </a:cubicBezTo>
                <a:lnTo>
                  <a:pt x="5486400" y="812801"/>
                </a:lnTo>
                <a:cubicBezTo>
                  <a:pt x="5486400" y="868913"/>
                  <a:pt x="5440913" y="914400"/>
                  <a:pt x="5384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6508750" y="4318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cubicBezTo>
                  <a:pt x="232708" y="0"/>
                  <a:pt x="236815" y="893"/>
                  <a:pt x="240566" y="2590"/>
                </a:cubicBezTo>
                <a:lnTo>
                  <a:pt x="408801" y="73938"/>
                </a:lnTo>
                <a:cubicBezTo>
                  <a:pt x="428446" y="82242"/>
                  <a:pt x="443091" y="101620"/>
                  <a:pt x="443002" y="125016"/>
                </a:cubicBezTo>
                <a:cubicBezTo>
                  <a:pt x="442555" y="213598"/>
                  <a:pt x="406122" y="375672"/>
                  <a:pt x="252264" y="449342"/>
                </a:cubicBezTo>
                <a:cubicBezTo>
                  <a:pt x="237351" y="456486"/>
                  <a:pt x="220028" y="456486"/>
                  <a:pt x="205115" y="449342"/>
                </a:cubicBezTo>
                <a:cubicBezTo>
                  <a:pt x="51167" y="375672"/>
                  <a:pt x="14823" y="213598"/>
                  <a:pt x="14377" y="125016"/>
                </a:cubicBezTo>
                <a:cubicBezTo>
                  <a:pt x="14287" y="101620"/>
                  <a:pt x="28932" y="82242"/>
                  <a:pt x="48577" y="73938"/>
                </a:cubicBezTo>
                <a:lnTo>
                  <a:pt x="216724" y="2590"/>
                </a:lnTo>
                <a:cubicBezTo>
                  <a:pt x="220474" y="893"/>
                  <a:pt x="224492" y="0"/>
                  <a:pt x="228600" y="0"/>
                </a:cubicBezTo>
                <a:close/>
                <a:moveTo>
                  <a:pt x="228600" y="59650"/>
                </a:moveTo>
                <a:lnTo>
                  <a:pt x="228600" y="397282"/>
                </a:lnTo>
                <a:cubicBezTo>
                  <a:pt x="351830" y="337631"/>
                  <a:pt x="384959" y="205472"/>
                  <a:pt x="385763" y="126355"/>
                </a:cubicBezTo>
                <a:lnTo>
                  <a:pt x="228600" y="59740"/>
                </a:lnTo>
                <a:lnTo>
                  <a:pt x="228600" y="59740"/>
                </a:lnTo>
                <a:close/>
              </a:path>
            </a:pathLst>
          </a:custGeom>
          <a:solidFill>
            <a:srgbClr val="21B5B8"/>
          </a:solidFill>
          <a:ln/>
        </p:spPr>
      </p:sp>
      <p:sp>
        <p:nvSpPr>
          <p:cNvPr id="18" name="Text 15"/>
          <p:cNvSpPr/>
          <p:nvPr/>
        </p:nvSpPr>
        <p:spPr>
          <a:xfrm>
            <a:off x="7226300" y="4241800"/>
            <a:ext cx="303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Resiliencia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459132" y="4673600"/>
            <a:ext cx="2777067" cy="177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Circuit Breakers para fallos externos.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8542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Stack Tecnológico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219200" y="2768600"/>
            <a:ext cx="3111500" cy="609600"/>
          </a:xfrm>
          <a:custGeom>
            <a:avLst/>
            <a:gdLst/>
            <a:ahLst/>
            <a:cxnLst/>
            <a:rect l="l" t="t" r="r" b="b"/>
            <a:pathLst>
              <a:path w="3111500" h="609600">
                <a:moveTo>
                  <a:pt x="101602" y="0"/>
                </a:moveTo>
                <a:lnTo>
                  <a:pt x="3009898" y="0"/>
                </a:lnTo>
                <a:cubicBezTo>
                  <a:pt x="3066011" y="0"/>
                  <a:pt x="3111500" y="45489"/>
                  <a:pt x="3111500" y="101602"/>
                </a:cubicBezTo>
                <a:lnTo>
                  <a:pt x="3111500" y="507998"/>
                </a:lnTo>
                <a:cubicBezTo>
                  <a:pt x="3111500" y="564111"/>
                  <a:pt x="3066011" y="609600"/>
                  <a:pt x="30098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1741329" y="2921000"/>
            <a:ext cx="207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Kotlin + Spring Boot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4538028" y="2768600"/>
            <a:ext cx="3111500" cy="609600"/>
          </a:xfrm>
          <a:custGeom>
            <a:avLst/>
            <a:gdLst/>
            <a:ahLst/>
            <a:cxnLst/>
            <a:rect l="l" t="t" r="r" b="b"/>
            <a:pathLst>
              <a:path w="3111500" h="609600">
                <a:moveTo>
                  <a:pt x="101602" y="0"/>
                </a:moveTo>
                <a:lnTo>
                  <a:pt x="3009898" y="0"/>
                </a:lnTo>
                <a:cubicBezTo>
                  <a:pt x="3066011" y="0"/>
                  <a:pt x="3111500" y="45489"/>
                  <a:pt x="3111500" y="101602"/>
                </a:cubicBezTo>
                <a:lnTo>
                  <a:pt x="3111500" y="507998"/>
                </a:lnTo>
                <a:cubicBezTo>
                  <a:pt x="3111500" y="564111"/>
                  <a:pt x="3066011" y="609600"/>
                  <a:pt x="30098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5847398" y="2921000"/>
            <a:ext cx="495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JPA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857014" y="2768600"/>
            <a:ext cx="3111500" cy="609600"/>
          </a:xfrm>
          <a:custGeom>
            <a:avLst/>
            <a:gdLst/>
            <a:ahLst/>
            <a:cxnLst/>
            <a:rect l="l" t="t" r="r" b="b"/>
            <a:pathLst>
              <a:path w="3111500" h="609600">
                <a:moveTo>
                  <a:pt x="101602" y="0"/>
                </a:moveTo>
                <a:lnTo>
                  <a:pt x="3009898" y="0"/>
                </a:lnTo>
                <a:cubicBezTo>
                  <a:pt x="3066011" y="0"/>
                  <a:pt x="3111500" y="45489"/>
                  <a:pt x="3111500" y="101602"/>
                </a:cubicBezTo>
                <a:lnTo>
                  <a:pt x="3111500" y="507998"/>
                </a:lnTo>
                <a:cubicBezTo>
                  <a:pt x="3111500" y="564111"/>
                  <a:pt x="3066011" y="609600"/>
                  <a:pt x="30098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8884285" y="2921000"/>
            <a:ext cx="106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RabbitMQ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19200" y="3581400"/>
            <a:ext cx="3111500" cy="609600"/>
          </a:xfrm>
          <a:custGeom>
            <a:avLst/>
            <a:gdLst/>
            <a:ahLst/>
            <a:cxnLst/>
            <a:rect l="l" t="t" r="r" b="b"/>
            <a:pathLst>
              <a:path w="3111500" h="609600">
                <a:moveTo>
                  <a:pt x="101602" y="0"/>
                </a:moveTo>
                <a:lnTo>
                  <a:pt x="3009898" y="0"/>
                </a:lnTo>
                <a:cubicBezTo>
                  <a:pt x="3066011" y="0"/>
                  <a:pt x="3111500" y="45489"/>
                  <a:pt x="3111500" y="101602"/>
                </a:cubicBezTo>
                <a:lnTo>
                  <a:pt x="3111500" y="507998"/>
                </a:lnTo>
                <a:cubicBezTo>
                  <a:pt x="3111500" y="564111"/>
                  <a:pt x="3066011" y="609600"/>
                  <a:pt x="30098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2138839" y="3733800"/>
            <a:ext cx="1282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Resilience4j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538028" y="3581400"/>
            <a:ext cx="3111500" cy="609600"/>
          </a:xfrm>
          <a:custGeom>
            <a:avLst/>
            <a:gdLst/>
            <a:ahLst/>
            <a:cxnLst/>
            <a:rect l="l" t="t" r="r" b="b"/>
            <a:pathLst>
              <a:path w="3111500" h="609600">
                <a:moveTo>
                  <a:pt x="101602" y="0"/>
                </a:moveTo>
                <a:lnTo>
                  <a:pt x="3009898" y="0"/>
                </a:lnTo>
                <a:cubicBezTo>
                  <a:pt x="3066011" y="0"/>
                  <a:pt x="3111500" y="45489"/>
                  <a:pt x="3111500" y="101602"/>
                </a:cubicBezTo>
                <a:lnTo>
                  <a:pt x="3111500" y="507998"/>
                </a:lnTo>
                <a:cubicBezTo>
                  <a:pt x="3111500" y="564111"/>
                  <a:pt x="3066011" y="609600"/>
                  <a:pt x="30098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5649754" y="3733800"/>
            <a:ext cx="889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JBucket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857014" y="3581400"/>
            <a:ext cx="3111500" cy="609600"/>
          </a:xfrm>
          <a:custGeom>
            <a:avLst/>
            <a:gdLst/>
            <a:ahLst/>
            <a:cxnLst/>
            <a:rect l="l" t="t" r="r" b="b"/>
            <a:pathLst>
              <a:path w="3111500" h="609600">
                <a:moveTo>
                  <a:pt x="101602" y="0"/>
                </a:moveTo>
                <a:lnTo>
                  <a:pt x="3009898" y="0"/>
                </a:lnTo>
                <a:cubicBezTo>
                  <a:pt x="3066011" y="0"/>
                  <a:pt x="3111500" y="45489"/>
                  <a:pt x="3111500" y="101602"/>
                </a:cubicBezTo>
                <a:lnTo>
                  <a:pt x="3111500" y="507998"/>
                </a:lnTo>
                <a:cubicBezTo>
                  <a:pt x="3111500" y="564111"/>
                  <a:pt x="3066011" y="609600"/>
                  <a:pt x="30098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8584883" y="3733800"/>
            <a:ext cx="1663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JUnit 5, Mockito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219200" y="4394200"/>
            <a:ext cx="3111500" cy="609600"/>
          </a:xfrm>
          <a:custGeom>
            <a:avLst/>
            <a:gdLst/>
            <a:ahLst/>
            <a:cxnLst/>
            <a:rect l="l" t="t" r="r" b="b"/>
            <a:pathLst>
              <a:path w="3111500" h="609600">
                <a:moveTo>
                  <a:pt x="101602" y="0"/>
                </a:moveTo>
                <a:lnTo>
                  <a:pt x="3009898" y="0"/>
                </a:lnTo>
                <a:cubicBezTo>
                  <a:pt x="3066011" y="0"/>
                  <a:pt x="3111500" y="45489"/>
                  <a:pt x="3111500" y="101602"/>
                </a:cubicBezTo>
                <a:lnTo>
                  <a:pt x="3111500" y="507998"/>
                </a:lnTo>
                <a:cubicBezTo>
                  <a:pt x="3111500" y="564111"/>
                  <a:pt x="3066011" y="609600"/>
                  <a:pt x="30098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1219200" y="4394200"/>
            <a:ext cx="3111500" cy="609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2268855" y="4546600"/>
            <a:ext cx="101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MockMvc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4538028" y="4394200"/>
            <a:ext cx="3111500" cy="609600"/>
          </a:xfrm>
          <a:custGeom>
            <a:avLst/>
            <a:gdLst/>
            <a:ahLst/>
            <a:cxnLst/>
            <a:rect l="l" t="t" r="r" b="b"/>
            <a:pathLst>
              <a:path w="3111500" h="609600">
                <a:moveTo>
                  <a:pt x="101602" y="0"/>
                </a:moveTo>
                <a:lnTo>
                  <a:pt x="3009898" y="0"/>
                </a:lnTo>
                <a:cubicBezTo>
                  <a:pt x="3066011" y="0"/>
                  <a:pt x="3111500" y="45489"/>
                  <a:pt x="3111500" y="101602"/>
                </a:cubicBezTo>
                <a:lnTo>
                  <a:pt x="3111500" y="507998"/>
                </a:lnTo>
                <a:cubicBezTo>
                  <a:pt x="3111500" y="564111"/>
                  <a:pt x="3066011" y="609600"/>
                  <a:pt x="30098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6D9DB">
              <a:alpha val="20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5661184" y="4546600"/>
            <a:ext cx="86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JaCoCo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7857014" y="4394200"/>
            <a:ext cx="3111500" cy="609600"/>
          </a:xfrm>
          <a:custGeom>
            <a:avLst/>
            <a:gdLst/>
            <a:ahLst/>
            <a:cxnLst/>
            <a:rect l="l" t="t" r="r" b="b"/>
            <a:pathLst>
              <a:path w="3111500" h="609600">
                <a:moveTo>
                  <a:pt x="101602" y="0"/>
                </a:moveTo>
                <a:lnTo>
                  <a:pt x="3009898" y="0"/>
                </a:lnTo>
                <a:cubicBezTo>
                  <a:pt x="3066011" y="0"/>
                  <a:pt x="3111500" y="45489"/>
                  <a:pt x="3111500" y="101602"/>
                </a:cubicBezTo>
                <a:lnTo>
                  <a:pt x="3111500" y="507998"/>
                </a:lnTo>
                <a:cubicBezTo>
                  <a:pt x="3111500" y="564111"/>
                  <a:pt x="3066011" y="609600"/>
                  <a:pt x="30098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9042083" y="4546600"/>
            <a:ext cx="749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Gradle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23749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Flujo: Creación de URL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980599" y="3289300"/>
            <a:ext cx="889000" cy="787400"/>
          </a:xfrm>
          <a:custGeom>
            <a:avLst/>
            <a:gdLst/>
            <a:ahLst/>
            <a:cxnLst/>
            <a:rect l="l" t="t" r="r" b="b"/>
            <a:pathLst>
              <a:path w="889000" h="787400">
                <a:moveTo>
                  <a:pt x="393700" y="0"/>
                </a:moveTo>
                <a:lnTo>
                  <a:pt x="495300" y="0"/>
                </a:lnTo>
                <a:cubicBezTo>
                  <a:pt x="712589" y="0"/>
                  <a:pt x="889000" y="176411"/>
                  <a:pt x="889000" y="393700"/>
                </a:cubicBezTo>
                <a:lnTo>
                  <a:pt x="889000" y="393700"/>
                </a:lnTo>
                <a:cubicBezTo>
                  <a:pt x="889000" y="610989"/>
                  <a:pt x="712589" y="787400"/>
                  <a:pt x="495300" y="787400"/>
                </a:cubicBezTo>
                <a:lnTo>
                  <a:pt x="393700" y="787400"/>
                </a:lnTo>
                <a:cubicBezTo>
                  <a:pt x="176411" y="787400"/>
                  <a:pt x="0" y="610989"/>
                  <a:pt x="0" y="393700"/>
                </a:cubicBezTo>
                <a:lnTo>
                  <a:pt x="0" y="393700"/>
                </a:lnTo>
                <a:cubicBezTo>
                  <a:pt x="0" y="176411"/>
                  <a:pt x="176411" y="0"/>
                  <a:pt x="3937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210786" y="34925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399157" y="-19571"/>
                </a:moveTo>
                <a:cubicBezTo>
                  <a:pt x="406450" y="-22175"/>
                  <a:pt x="414486" y="-20315"/>
                  <a:pt x="419993" y="-14883"/>
                </a:cubicBezTo>
                <a:cubicBezTo>
                  <a:pt x="425500" y="-9451"/>
                  <a:pt x="427286" y="-1339"/>
                  <a:pt x="424681" y="5953"/>
                </a:cubicBezTo>
                <a:lnTo>
                  <a:pt x="292224" y="375717"/>
                </a:lnTo>
                <a:cubicBezTo>
                  <a:pt x="288503" y="386060"/>
                  <a:pt x="278755" y="392906"/>
                  <a:pt x="267816" y="392906"/>
                </a:cubicBezTo>
                <a:cubicBezTo>
                  <a:pt x="257249" y="392906"/>
                  <a:pt x="247724" y="386507"/>
                  <a:pt x="243780" y="376758"/>
                </a:cubicBezTo>
                <a:lnTo>
                  <a:pt x="196007" y="259184"/>
                </a:lnTo>
                <a:cubicBezTo>
                  <a:pt x="192658" y="250999"/>
                  <a:pt x="194146" y="241622"/>
                  <a:pt x="199876" y="234925"/>
                </a:cubicBezTo>
                <a:lnTo>
                  <a:pt x="270197" y="151284"/>
                </a:lnTo>
                <a:cubicBezTo>
                  <a:pt x="273993" y="146745"/>
                  <a:pt x="273695" y="140122"/>
                  <a:pt x="269528" y="135954"/>
                </a:cubicBezTo>
                <a:cubicBezTo>
                  <a:pt x="265361" y="131787"/>
                  <a:pt x="258663" y="131490"/>
                  <a:pt x="254198" y="135285"/>
                </a:cubicBezTo>
                <a:lnTo>
                  <a:pt x="170557" y="205457"/>
                </a:lnTo>
                <a:cubicBezTo>
                  <a:pt x="163785" y="211113"/>
                  <a:pt x="154484" y="212601"/>
                  <a:pt x="146298" y="209327"/>
                </a:cubicBezTo>
                <a:lnTo>
                  <a:pt x="28352" y="161330"/>
                </a:lnTo>
                <a:cubicBezTo>
                  <a:pt x="18604" y="157386"/>
                  <a:pt x="12204" y="147861"/>
                  <a:pt x="12204" y="137294"/>
                </a:cubicBezTo>
                <a:cubicBezTo>
                  <a:pt x="12204" y="126355"/>
                  <a:pt x="19050" y="116607"/>
                  <a:pt x="29394" y="112886"/>
                </a:cubicBezTo>
                <a:lnTo>
                  <a:pt x="399157" y="-19571"/>
                </a:ln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6" name="Text 3"/>
          <p:cNvSpPr/>
          <p:nvPr/>
        </p:nvSpPr>
        <p:spPr>
          <a:xfrm>
            <a:off x="406400" y="4178300"/>
            <a:ext cx="203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POST /api/link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399506" y="3695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8" name="Shape 5"/>
          <p:cNvSpPr/>
          <p:nvPr/>
        </p:nvSpPr>
        <p:spPr>
          <a:xfrm>
            <a:off x="3317558" y="3289300"/>
            <a:ext cx="889000" cy="787400"/>
          </a:xfrm>
          <a:custGeom>
            <a:avLst/>
            <a:gdLst/>
            <a:ahLst/>
            <a:cxnLst/>
            <a:rect l="l" t="t" r="r" b="b"/>
            <a:pathLst>
              <a:path w="889000" h="787400">
                <a:moveTo>
                  <a:pt x="393700" y="0"/>
                </a:moveTo>
                <a:lnTo>
                  <a:pt x="495300" y="0"/>
                </a:lnTo>
                <a:cubicBezTo>
                  <a:pt x="712589" y="0"/>
                  <a:pt x="889000" y="176411"/>
                  <a:pt x="889000" y="393700"/>
                </a:cubicBezTo>
                <a:lnTo>
                  <a:pt x="889000" y="393700"/>
                </a:lnTo>
                <a:cubicBezTo>
                  <a:pt x="889000" y="610989"/>
                  <a:pt x="712589" y="787400"/>
                  <a:pt x="495300" y="787400"/>
                </a:cubicBezTo>
                <a:lnTo>
                  <a:pt x="393700" y="787400"/>
                </a:lnTo>
                <a:cubicBezTo>
                  <a:pt x="176411" y="787400"/>
                  <a:pt x="0" y="610989"/>
                  <a:pt x="0" y="393700"/>
                </a:cubicBezTo>
                <a:lnTo>
                  <a:pt x="0" y="393700"/>
                </a:lnTo>
                <a:cubicBezTo>
                  <a:pt x="0" y="176411"/>
                  <a:pt x="176411" y="0"/>
                  <a:pt x="3937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3571558" y="3492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9039" y="170036"/>
                </a:moveTo>
                <a:cubicBezTo>
                  <a:pt x="58936" y="100831"/>
                  <a:pt x="118542" y="47625"/>
                  <a:pt x="190500" y="47625"/>
                </a:cubicBezTo>
                <a:cubicBezTo>
                  <a:pt x="229939" y="47625"/>
                  <a:pt x="265658" y="63624"/>
                  <a:pt x="291554" y="89446"/>
                </a:cubicBezTo>
                <a:cubicBezTo>
                  <a:pt x="291703" y="89595"/>
                  <a:pt x="291852" y="89743"/>
                  <a:pt x="292001" y="89892"/>
                </a:cubicBezTo>
                <a:lnTo>
                  <a:pt x="297656" y="95250"/>
                </a:lnTo>
                <a:lnTo>
                  <a:pt x="262012" y="95250"/>
                </a:lnTo>
                <a:cubicBezTo>
                  <a:pt x="248841" y="95250"/>
                  <a:pt x="238199" y="105891"/>
                  <a:pt x="238199" y="119063"/>
                </a:cubicBezTo>
                <a:cubicBezTo>
                  <a:pt x="238199" y="132234"/>
                  <a:pt x="248841" y="142875"/>
                  <a:pt x="262012" y="142875"/>
                </a:cubicBezTo>
                <a:lnTo>
                  <a:pt x="357262" y="142875"/>
                </a:lnTo>
                <a:cubicBezTo>
                  <a:pt x="370433" y="142875"/>
                  <a:pt x="381074" y="132234"/>
                  <a:pt x="381074" y="119063"/>
                </a:cubicBezTo>
                <a:lnTo>
                  <a:pt x="381074" y="23812"/>
                </a:lnTo>
                <a:cubicBezTo>
                  <a:pt x="381074" y="10641"/>
                  <a:pt x="370433" y="0"/>
                  <a:pt x="357262" y="0"/>
                </a:cubicBezTo>
                <a:cubicBezTo>
                  <a:pt x="344091" y="0"/>
                  <a:pt x="333449" y="10641"/>
                  <a:pt x="333449" y="23812"/>
                </a:cubicBezTo>
                <a:lnTo>
                  <a:pt x="333449" y="63550"/>
                </a:lnTo>
                <a:lnTo>
                  <a:pt x="325041" y="55587"/>
                </a:lnTo>
                <a:cubicBezTo>
                  <a:pt x="290587" y="21282"/>
                  <a:pt x="242962" y="0"/>
                  <a:pt x="190500" y="0"/>
                </a:cubicBezTo>
                <a:cubicBezTo>
                  <a:pt x="94506" y="0"/>
                  <a:pt x="15106" y="70991"/>
                  <a:pt x="1935" y="163339"/>
                </a:cubicBezTo>
                <a:cubicBezTo>
                  <a:pt x="74" y="176361"/>
                  <a:pt x="9079" y="188416"/>
                  <a:pt x="22101" y="190277"/>
                </a:cubicBezTo>
                <a:cubicBezTo>
                  <a:pt x="35123" y="192137"/>
                  <a:pt x="47179" y="183059"/>
                  <a:pt x="49039" y="170111"/>
                </a:cubicBezTo>
                <a:close/>
                <a:moveTo>
                  <a:pt x="379065" y="217661"/>
                </a:moveTo>
                <a:cubicBezTo>
                  <a:pt x="380926" y="204639"/>
                  <a:pt x="371847" y="192584"/>
                  <a:pt x="358899" y="190723"/>
                </a:cubicBezTo>
                <a:cubicBezTo>
                  <a:pt x="345951" y="188863"/>
                  <a:pt x="333821" y="197941"/>
                  <a:pt x="331961" y="210889"/>
                </a:cubicBezTo>
                <a:cubicBezTo>
                  <a:pt x="322064" y="280095"/>
                  <a:pt x="262458" y="333301"/>
                  <a:pt x="190500" y="333301"/>
                </a:cubicBezTo>
                <a:cubicBezTo>
                  <a:pt x="151061" y="333301"/>
                  <a:pt x="115342" y="317302"/>
                  <a:pt x="89446" y="291480"/>
                </a:cubicBezTo>
                <a:cubicBezTo>
                  <a:pt x="89297" y="291331"/>
                  <a:pt x="89148" y="291182"/>
                  <a:pt x="88999" y="291033"/>
                </a:cubicBezTo>
                <a:lnTo>
                  <a:pt x="83344" y="285676"/>
                </a:lnTo>
                <a:lnTo>
                  <a:pt x="118988" y="285676"/>
                </a:lnTo>
                <a:cubicBezTo>
                  <a:pt x="132159" y="285676"/>
                  <a:pt x="142801" y="275034"/>
                  <a:pt x="142801" y="261863"/>
                </a:cubicBezTo>
                <a:cubicBezTo>
                  <a:pt x="142801" y="248692"/>
                  <a:pt x="132159" y="238051"/>
                  <a:pt x="118988" y="238051"/>
                </a:cubicBezTo>
                <a:lnTo>
                  <a:pt x="23812" y="238125"/>
                </a:lnTo>
                <a:cubicBezTo>
                  <a:pt x="17487" y="238125"/>
                  <a:pt x="11385" y="240655"/>
                  <a:pt x="6921" y="245194"/>
                </a:cubicBezTo>
                <a:cubicBezTo>
                  <a:pt x="2456" y="249734"/>
                  <a:pt x="-74" y="255761"/>
                  <a:pt x="0" y="262161"/>
                </a:cubicBezTo>
                <a:lnTo>
                  <a:pt x="744" y="356667"/>
                </a:lnTo>
                <a:cubicBezTo>
                  <a:pt x="819" y="369838"/>
                  <a:pt x="11609" y="380405"/>
                  <a:pt x="24780" y="380256"/>
                </a:cubicBezTo>
                <a:cubicBezTo>
                  <a:pt x="37951" y="380107"/>
                  <a:pt x="48518" y="369391"/>
                  <a:pt x="48369" y="356220"/>
                </a:cubicBezTo>
                <a:lnTo>
                  <a:pt x="48071" y="317897"/>
                </a:lnTo>
                <a:lnTo>
                  <a:pt x="56034" y="325413"/>
                </a:lnTo>
                <a:cubicBezTo>
                  <a:pt x="90488" y="359718"/>
                  <a:pt x="138038" y="381000"/>
                  <a:pt x="190500" y="381000"/>
                </a:cubicBezTo>
                <a:cubicBezTo>
                  <a:pt x="286494" y="381000"/>
                  <a:pt x="365894" y="310009"/>
                  <a:pt x="379065" y="217661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10" name="Text 7"/>
          <p:cNvSpPr/>
          <p:nvPr/>
        </p:nvSpPr>
        <p:spPr>
          <a:xfrm>
            <a:off x="2743359" y="4178300"/>
            <a:ext cx="203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Encolar (202)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736465" y="3695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12" name="Shape 9"/>
          <p:cNvSpPr/>
          <p:nvPr/>
        </p:nvSpPr>
        <p:spPr>
          <a:xfrm>
            <a:off x="5654516" y="3289300"/>
            <a:ext cx="889000" cy="787400"/>
          </a:xfrm>
          <a:custGeom>
            <a:avLst/>
            <a:gdLst/>
            <a:ahLst/>
            <a:cxnLst/>
            <a:rect l="l" t="t" r="r" b="b"/>
            <a:pathLst>
              <a:path w="889000" h="787400">
                <a:moveTo>
                  <a:pt x="393700" y="0"/>
                </a:moveTo>
                <a:lnTo>
                  <a:pt x="495300" y="0"/>
                </a:lnTo>
                <a:cubicBezTo>
                  <a:pt x="712589" y="0"/>
                  <a:pt x="889000" y="176411"/>
                  <a:pt x="889000" y="393700"/>
                </a:cubicBezTo>
                <a:lnTo>
                  <a:pt x="889000" y="393700"/>
                </a:lnTo>
                <a:cubicBezTo>
                  <a:pt x="889000" y="610989"/>
                  <a:pt x="712589" y="787400"/>
                  <a:pt x="495300" y="787400"/>
                </a:cubicBezTo>
                <a:lnTo>
                  <a:pt x="393700" y="787400"/>
                </a:lnTo>
                <a:cubicBezTo>
                  <a:pt x="176411" y="787400"/>
                  <a:pt x="0" y="610989"/>
                  <a:pt x="0" y="393700"/>
                </a:cubicBezTo>
                <a:lnTo>
                  <a:pt x="0" y="393700"/>
                </a:lnTo>
                <a:cubicBezTo>
                  <a:pt x="0" y="176411"/>
                  <a:pt x="176411" y="0"/>
                  <a:pt x="3937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5860891" y="34925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14" name="Text 11"/>
          <p:cNvSpPr/>
          <p:nvPr/>
        </p:nvSpPr>
        <p:spPr>
          <a:xfrm>
            <a:off x="5080317" y="4178300"/>
            <a:ext cx="203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Worker Valida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073424" y="3695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16" name="Shape 13"/>
          <p:cNvSpPr/>
          <p:nvPr/>
        </p:nvSpPr>
        <p:spPr>
          <a:xfrm>
            <a:off x="7991475" y="3289300"/>
            <a:ext cx="889000" cy="787400"/>
          </a:xfrm>
          <a:custGeom>
            <a:avLst/>
            <a:gdLst/>
            <a:ahLst/>
            <a:cxnLst/>
            <a:rect l="l" t="t" r="r" b="b"/>
            <a:pathLst>
              <a:path w="889000" h="787400">
                <a:moveTo>
                  <a:pt x="393700" y="0"/>
                </a:moveTo>
                <a:lnTo>
                  <a:pt x="495300" y="0"/>
                </a:lnTo>
                <a:cubicBezTo>
                  <a:pt x="712589" y="0"/>
                  <a:pt x="889000" y="176411"/>
                  <a:pt x="889000" y="393700"/>
                </a:cubicBezTo>
                <a:lnTo>
                  <a:pt x="889000" y="393700"/>
                </a:lnTo>
                <a:cubicBezTo>
                  <a:pt x="889000" y="610989"/>
                  <a:pt x="712589" y="787400"/>
                  <a:pt x="495300" y="787400"/>
                </a:cubicBezTo>
                <a:lnTo>
                  <a:pt x="393700" y="787400"/>
                </a:lnTo>
                <a:cubicBezTo>
                  <a:pt x="176411" y="787400"/>
                  <a:pt x="0" y="610989"/>
                  <a:pt x="0" y="393700"/>
                </a:cubicBezTo>
                <a:lnTo>
                  <a:pt x="0" y="393700"/>
                </a:lnTo>
                <a:cubicBezTo>
                  <a:pt x="0" y="176411"/>
                  <a:pt x="176411" y="0"/>
                  <a:pt x="3937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10606246" y="34925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18" name="Text 15"/>
          <p:cNvSpPr/>
          <p:nvPr/>
        </p:nvSpPr>
        <p:spPr>
          <a:xfrm>
            <a:off x="7417277" y="4178300"/>
            <a:ext cx="203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 Polling JobID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9410383" y="3695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76D9DB"/>
          </a:solidFill>
          <a:ln/>
        </p:spPr>
      </p:sp>
      <p:sp>
        <p:nvSpPr>
          <p:cNvPr id="20" name="Shape 17"/>
          <p:cNvSpPr/>
          <p:nvPr/>
        </p:nvSpPr>
        <p:spPr>
          <a:xfrm>
            <a:off x="10328434" y="3289300"/>
            <a:ext cx="889000" cy="787400"/>
          </a:xfrm>
          <a:custGeom>
            <a:avLst/>
            <a:gdLst/>
            <a:ahLst/>
            <a:cxnLst/>
            <a:rect l="l" t="t" r="r" b="b"/>
            <a:pathLst>
              <a:path w="889000" h="787400">
                <a:moveTo>
                  <a:pt x="393700" y="0"/>
                </a:moveTo>
                <a:lnTo>
                  <a:pt x="495300" y="0"/>
                </a:lnTo>
                <a:cubicBezTo>
                  <a:pt x="712589" y="0"/>
                  <a:pt x="889000" y="176411"/>
                  <a:pt x="889000" y="393700"/>
                </a:cubicBezTo>
                <a:lnTo>
                  <a:pt x="889000" y="393700"/>
                </a:lnTo>
                <a:cubicBezTo>
                  <a:pt x="889000" y="610989"/>
                  <a:pt x="712589" y="787400"/>
                  <a:pt x="495300" y="787400"/>
                </a:cubicBezTo>
                <a:lnTo>
                  <a:pt x="393700" y="787400"/>
                </a:lnTo>
                <a:cubicBezTo>
                  <a:pt x="176411" y="787400"/>
                  <a:pt x="0" y="610989"/>
                  <a:pt x="0" y="393700"/>
                </a:cubicBezTo>
                <a:lnTo>
                  <a:pt x="0" y="393700"/>
                </a:lnTo>
                <a:cubicBezTo>
                  <a:pt x="0" y="176411"/>
                  <a:pt x="176411" y="0"/>
                  <a:pt x="393700" y="0"/>
                </a:cubicBezTo>
                <a:close/>
              </a:path>
            </a:pathLst>
          </a:custGeom>
          <a:solidFill>
            <a:srgbClr val="4AC4C6">
              <a:alpha val="20000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8245475" y="3492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57262" y="142875"/>
                </a:moveTo>
                <a:lnTo>
                  <a:pt x="363141" y="142875"/>
                </a:lnTo>
                <a:cubicBezTo>
                  <a:pt x="373038" y="142875"/>
                  <a:pt x="381000" y="134913"/>
                  <a:pt x="381000" y="125016"/>
                </a:cubicBezTo>
                <a:lnTo>
                  <a:pt x="381000" y="17859"/>
                </a:lnTo>
                <a:cubicBezTo>
                  <a:pt x="381000" y="10641"/>
                  <a:pt x="376684" y="4093"/>
                  <a:pt x="369987" y="1339"/>
                </a:cubicBezTo>
                <a:cubicBezTo>
                  <a:pt x="363289" y="-1414"/>
                  <a:pt x="355625" y="149"/>
                  <a:pt x="350490" y="5209"/>
                </a:cubicBezTo>
                <a:lnTo>
                  <a:pt x="312018" y="43755"/>
                </a:lnTo>
                <a:cubicBezTo>
                  <a:pt x="279053" y="16446"/>
                  <a:pt x="236637" y="0"/>
                  <a:pt x="190500" y="0"/>
                </a:cubicBezTo>
                <a:cubicBezTo>
                  <a:pt x="94506" y="0"/>
                  <a:pt x="15106" y="70991"/>
                  <a:pt x="1935" y="163339"/>
                </a:cubicBezTo>
                <a:cubicBezTo>
                  <a:pt x="74" y="176361"/>
                  <a:pt x="9079" y="188416"/>
                  <a:pt x="22101" y="190277"/>
                </a:cubicBezTo>
                <a:cubicBezTo>
                  <a:pt x="35123" y="192137"/>
                  <a:pt x="47179" y="183059"/>
                  <a:pt x="49039" y="170111"/>
                </a:cubicBezTo>
                <a:cubicBezTo>
                  <a:pt x="58936" y="100831"/>
                  <a:pt x="118542" y="47625"/>
                  <a:pt x="190500" y="47625"/>
                </a:cubicBezTo>
                <a:cubicBezTo>
                  <a:pt x="223540" y="47625"/>
                  <a:pt x="253901" y="58787"/>
                  <a:pt x="278085" y="77614"/>
                </a:cubicBezTo>
                <a:lnTo>
                  <a:pt x="243334" y="112365"/>
                </a:lnTo>
                <a:cubicBezTo>
                  <a:pt x="238199" y="117500"/>
                  <a:pt x="236711" y="125164"/>
                  <a:pt x="239464" y="131862"/>
                </a:cubicBezTo>
                <a:cubicBezTo>
                  <a:pt x="242218" y="138559"/>
                  <a:pt x="248766" y="142875"/>
                  <a:pt x="255984" y="142875"/>
                </a:cubicBezTo>
                <a:lnTo>
                  <a:pt x="357262" y="142875"/>
                </a:lnTo>
                <a:close/>
                <a:moveTo>
                  <a:pt x="379140" y="217661"/>
                </a:moveTo>
                <a:cubicBezTo>
                  <a:pt x="381000" y="204639"/>
                  <a:pt x="371921" y="192584"/>
                  <a:pt x="358973" y="190723"/>
                </a:cubicBezTo>
                <a:cubicBezTo>
                  <a:pt x="346025" y="188863"/>
                  <a:pt x="333896" y="197941"/>
                  <a:pt x="332036" y="210889"/>
                </a:cubicBezTo>
                <a:cubicBezTo>
                  <a:pt x="322138" y="280095"/>
                  <a:pt x="262533" y="333301"/>
                  <a:pt x="190574" y="333301"/>
                </a:cubicBezTo>
                <a:cubicBezTo>
                  <a:pt x="157535" y="333301"/>
                  <a:pt x="127174" y="322138"/>
                  <a:pt x="102989" y="303312"/>
                </a:cubicBezTo>
                <a:lnTo>
                  <a:pt x="137666" y="268635"/>
                </a:lnTo>
                <a:cubicBezTo>
                  <a:pt x="142801" y="263500"/>
                  <a:pt x="144289" y="255836"/>
                  <a:pt x="141536" y="249138"/>
                </a:cubicBezTo>
                <a:cubicBezTo>
                  <a:pt x="138782" y="242441"/>
                  <a:pt x="132234" y="238125"/>
                  <a:pt x="125016" y="238125"/>
                </a:cubicBezTo>
                <a:lnTo>
                  <a:pt x="17859" y="238125"/>
                </a:lnTo>
                <a:cubicBezTo>
                  <a:pt x="7962" y="238125"/>
                  <a:pt x="0" y="246087"/>
                  <a:pt x="0" y="255984"/>
                </a:cubicBezTo>
                <a:lnTo>
                  <a:pt x="0" y="363141"/>
                </a:lnTo>
                <a:cubicBezTo>
                  <a:pt x="0" y="370359"/>
                  <a:pt x="4316" y="376907"/>
                  <a:pt x="11013" y="379661"/>
                </a:cubicBezTo>
                <a:cubicBezTo>
                  <a:pt x="17711" y="382414"/>
                  <a:pt x="25375" y="380851"/>
                  <a:pt x="30510" y="375791"/>
                </a:cubicBezTo>
                <a:lnTo>
                  <a:pt x="69056" y="337245"/>
                </a:lnTo>
                <a:cubicBezTo>
                  <a:pt x="101947" y="364554"/>
                  <a:pt x="144363" y="381000"/>
                  <a:pt x="190500" y="381000"/>
                </a:cubicBezTo>
                <a:cubicBezTo>
                  <a:pt x="286494" y="381000"/>
                  <a:pt x="365894" y="310009"/>
                  <a:pt x="379065" y="217661"/>
                </a:cubicBezTo>
                <a:close/>
              </a:path>
            </a:pathLst>
          </a:custGeom>
          <a:solidFill>
            <a:srgbClr val="4AC4C6"/>
          </a:solidFill>
          <a:ln/>
        </p:spPr>
      </p:sp>
      <p:sp>
        <p:nvSpPr>
          <p:cNvPr id="22" name="Text 19"/>
          <p:cNvSpPr/>
          <p:nvPr/>
        </p:nvSpPr>
        <p:spPr>
          <a:xfrm>
            <a:off x="9754235" y="4178300"/>
            <a:ext cx="203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828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5. Guardar en la BD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393883" y="692150"/>
            <a:ext cx="3632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Flujo: Analytics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403350"/>
            <a:ext cx="11645900" cy="4724400"/>
          </a:xfrm>
          <a:custGeom>
            <a:avLst/>
            <a:gdLst/>
            <a:ahLst/>
            <a:cxnLst/>
            <a:rect l="l" t="t" r="r" b="b"/>
            <a:pathLst>
              <a:path w="11645900" h="4724400">
                <a:moveTo>
                  <a:pt x="101622" y="0"/>
                </a:moveTo>
                <a:lnTo>
                  <a:pt x="11544278" y="0"/>
                </a:lnTo>
                <a:cubicBezTo>
                  <a:pt x="11600402" y="0"/>
                  <a:pt x="11645900" y="45498"/>
                  <a:pt x="11645900" y="101622"/>
                </a:cubicBezTo>
                <a:lnTo>
                  <a:pt x="11645900" y="4622778"/>
                </a:lnTo>
                <a:cubicBezTo>
                  <a:pt x="11645900" y="4678902"/>
                  <a:pt x="11600402" y="4724400"/>
                  <a:pt x="11544278" y="4724400"/>
                </a:cubicBezTo>
                <a:lnTo>
                  <a:pt x="101622" y="4724400"/>
                </a:lnTo>
                <a:cubicBezTo>
                  <a:pt x="45498" y="4724400"/>
                  <a:pt x="0" y="4678902"/>
                  <a:pt x="0" y="4622778"/>
                </a:cubicBezTo>
                <a:lnTo>
                  <a:pt x="0" y="101622"/>
                </a:lnTo>
                <a:cubicBezTo>
                  <a:pt x="0" y="45535"/>
                  <a:pt x="45535" y="0"/>
                  <a:pt x="10162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76D9DB"/>
            </a:solidFill>
            <a:prstDash val="dash"/>
          </a:ln>
        </p:spPr>
      </p:sp>
      <p:sp>
        <p:nvSpPr>
          <p:cNvPr id="5" name="Text 2"/>
          <p:cNvSpPr/>
          <p:nvPr/>
        </p:nvSpPr>
        <p:spPr>
          <a:xfrm>
            <a:off x="3897630" y="3606800"/>
            <a:ext cx="4508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Insertar diagrama de flujo de Analytics aquí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24-d3ce3t0s8jdo4os5dc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-635"/>
            <a:ext cx="12192000" cy="6868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669983" y="692150"/>
            <a:ext cx="5080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21B5B8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Flujo: Geolocalización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403350"/>
            <a:ext cx="11645900" cy="4724400"/>
          </a:xfrm>
          <a:custGeom>
            <a:avLst/>
            <a:gdLst/>
            <a:ahLst/>
            <a:cxnLst/>
            <a:rect l="l" t="t" r="r" b="b"/>
            <a:pathLst>
              <a:path w="11645900" h="4724400">
                <a:moveTo>
                  <a:pt x="101622" y="0"/>
                </a:moveTo>
                <a:lnTo>
                  <a:pt x="11544278" y="0"/>
                </a:lnTo>
                <a:cubicBezTo>
                  <a:pt x="11600402" y="0"/>
                  <a:pt x="11645900" y="45498"/>
                  <a:pt x="11645900" y="101622"/>
                </a:cubicBezTo>
                <a:lnTo>
                  <a:pt x="11645900" y="4622778"/>
                </a:lnTo>
                <a:cubicBezTo>
                  <a:pt x="11645900" y="4678902"/>
                  <a:pt x="11600402" y="4724400"/>
                  <a:pt x="11544278" y="4724400"/>
                </a:cubicBezTo>
                <a:lnTo>
                  <a:pt x="101622" y="4724400"/>
                </a:lnTo>
                <a:cubicBezTo>
                  <a:pt x="45498" y="4724400"/>
                  <a:pt x="0" y="4678902"/>
                  <a:pt x="0" y="4622778"/>
                </a:cubicBezTo>
                <a:lnTo>
                  <a:pt x="0" y="101622"/>
                </a:lnTo>
                <a:cubicBezTo>
                  <a:pt x="0" y="45535"/>
                  <a:pt x="45535" y="0"/>
                  <a:pt x="101622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76D9DB"/>
            </a:solidFill>
            <a:prstDash val="dash"/>
          </a:ln>
        </p:spPr>
      </p:sp>
      <p:sp>
        <p:nvSpPr>
          <p:cNvPr id="5" name="Text 2"/>
          <p:cNvSpPr/>
          <p:nvPr/>
        </p:nvSpPr>
        <p:spPr>
          <a:xfrm>
            <a:off x="3548063" y="3606800"/>
            <a:ext cx="520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6A72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Insertar diagrama de flujo de Geolocalización aquí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550</Words>
  <Application>Microsoft Office PowerPoint</Application>
  <PresentationFormat>Panorámica</PresentationFormat>
  <Paragraphs>131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MiSans</vt:lpstr>
      <vt:lpstr>Noto Sans SC</vt:lpstr>
      <vt:lpstr>Arial</vt:lpstr>
      <vt:lpstr>Calibri</vt:lpstr>
      <vt:lpstr>Custom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DreamyURL — Propuesta vs Implementación</dc:title>
  <dc:subject>DreamyURL — Propuesta vs Implementación</dc:subject>
  <dc:creator>Kimi</dc:creator>
  <cp:lastModifiedBy>pablo villa camñes</cp:lastModifiedBy>
  <cp:revision>2</cp:revision>
  <dcterms:created xsi:type="dcterms:W3CDTF">2025-12-04T14:32:05Z</dcterms:created>
  <dcterms:modified xsi:type="dcterms:W3CDTF">2025-12-04T14:37:17Z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{"Label":"DreamyURL — Propuesta vs Implementación","ContentProducer":"001191110108MACG2KBH8F10000","ProduceID":"d4opcueom6pvmhh8gt2g","ReservedCode1":"","ContentPropagator":"001191110108MACG2KBH8F20000","PropagateID":"d4opcueom6pvmhh8gt2g","ReservedCode2":""}</vt:lpwstr>
  </property>
</Properties>
</file>